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510" r:id="rId3"/>
    <p:sldId id="473" r:id="rId4"/>
    <p:sldId id="474" r:id="rId5"/>
    <p:sldId id="490" r:id="rId6"/>
    <p:sldId id="494" r:id="rId7"/>
    <p:sldId id="491" r:id="rId8"/>
    <p:sldId id="492" r:id="rId9"/>
    <p:sldId id="427" r:id="rId10"/>
    <p:sldId id="429" r:id="rId11"/>
    <p:sldId id="430" r:id="rId12"/>
    <p:sldId id="493" r:id="rId13"/>
    <p:sldId id="432" r:id="rId14"/>
    <p:sldId id="484" r:id="rId15"/>
    <p:sldId id="495" r:id="rId16"/>
    <p:sldId id="496" r:id="rId17"/>
    <p:sldId id="482" r:id="rId18"/>
    <p:sldId id="497" r:id="rId19"/>
    <p:sldId id="418" r:id="rId20"/>
    <p:sldId id="498" r:id="rId21"/>
    <p:sldId id="358" r:id="rId22"/>
    <p:sldId id="360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FFFF99"/>
    <a:srgbClr val="3366CC"/>
    <a:srgbClr val="CC00CC"/>
    <a:srgbClr val="FFCC00"/>
    <a:srgbClr val="FF00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0805"/>
    <p:restoredTop sz="94660"/>
  </p:normalViewPr>
  <p:slideViewPr>
    <p:cSldViewPr snapToObjects="1" showGuides="1">
      <p:cViewPr varScale="1">
        <p:scale>
          <a:sx n="70" d="100"/>
          <a:sy n="70" d="100"/>
        </p:scale>
        <p:origin x="-108" y="-234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6242" name="页眉占位符 26624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endParaRPr lang="zh-CN" altLang="en-US" sz="1200" b="1" i="1" strike="noStrike" noProof="1" dirty="0"/>
          </a:p>
        </p:txBody>
      </p:sp>
      <p:sp>
        <p:nvSpPr>
          <p:cNvPr id="266243" name="日期占位符 26624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zh-CN" altLang="en-US" sz="1200" b="1" i="1" strike="noStrike" noProof="1" dirty="0"/>
          </a:p>
        </p:txBody>
      </p:sp>
      <p:sp>
        <p:nvSpPr>
          <p:cNvPr id="12292" name="幻灯片图像占位符 266243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293" name="文本占位符 266244"/>
          <p:cNvSpPr>
            <a:spLocks noGrp="1"/>
          </p:cNvSpPr>
          <p:nvPr>
            <p:ph type="body" sz="quarter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66246" name="页脚占位符 266245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fontAlgn="base"/>
            <a:endParaRPr lang="zh-CN" altLang="en-US" sz="1200" b="1" i="1" strike="noStrike" noProof="1" dirty="0"/>
          </a:p>
        </p:txBody>
      </p:sp>
      <p:sp>
        <p:nvSpPr>
          <p:cNvPr id="266247" name="灯片编号占位符 266246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b="1" i="1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1" i="1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2004-8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r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山东科技大学         王农</a:t>
            </a:r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&#23553;&#38754;.ppt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slide" Target="slide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/>
              <a:t>2004-8</a:t>
            </a:r>
            <a:endParaRPr lang="zh-CN" altLang="en-US" sz="1400" dirty="0"/>
          </a:p>
        </p:txBody>
      </p:sp>
      <p:sp>
        <p:nvSpPr>
          <p:cNvPr id="13314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/>
              <a:t>山东科技大学         王农</a:t>
            </a:r>
            <a:endParaRPr lang="zh-CN" altLang="en-US" sz="1400" dirty="0"/>
          </a:p>
        </p:txBody>
      </p:sp>
      <p:sp>
        <p:nvSpPr>
          <p:cNvPr id="13315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316" name="矩形 304129">
            <a:hlinkClick r:id="" action="ppaction://noaction"/>
          </p:cNvPr>
          <p:cNvSpPr/>
          <p:nvPr/>
        </p:nvSpPr>
        <p:spPr>
          <a:xfrm>
            <a:off x="1763713" y="4622800"/>
            <a:ext cx="5715000" cy="5334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" name="矩形 304130">
            <a:hlinkClick r:id="" action="ppaction://noaction"/>
          </p:cNvPr>
          <p:cNvSpPr/>
          <p:nvPr/>
        </p:nvSpPr>
        <p:spPr>
          <a:xfrm>
            <a:off x="1763713" y="3759200"/>
            <a:ext cx="5715000" cy="5334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8" name="矩形 304131">
            <a:hlinkClick r:id="" action="ppaction://noaction"/>
          </p:cNvPr>
          <p:cNvSpPr/>
          <p:nvPr/>
        </p:nvSpPr>
        <p:spPr>
          <a:xfrm>
            <a:off x="1763713" y="2895600"/>
            <a:ext cx="5715000" cy="5334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9" name="矩形 304132">
            <a:hlinkClick r:id="" action="ppaction://noaction"/>
          </p:cNvPr>
          <p:cNvSpPr/>
          <p:nvPr/>
        </p:nvSpPr>
        <p:spPr>
          <a:xfrm>
            <a:off x="1763713" y="1989138"/>
            <a:ext cx="5715000" cy="5334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0" name="文本框 304133"/>
          <p:cNvSpPr txBox="1"/>
          <p:nvPr/>
        </p:nvSpPr>
        <p:spPr>
          <a:xfrm>
            <a:off x="1908175" y="2065338"/>
            <a:ext cx="3959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仿宋_GB2312" pitchFamily="49" charset="-122"/>
                <a:ea typeface="仿宋_GB2312" pitchFamily="49" charset="-122"/>
              </a:rPr>
              <a:t>3-1 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基本体表面取点</a:t>
            </a: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321" name="文本框 304134"/>
          <p:cNvSpPr txBox="1"/>
          <p:nvPr/>
        </p:nvSpPr>
        <p:spPr>
          <a:xfrm>
            <a:off x="1908175" y="2971800"/>
            <a:ext cx="56880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分析平面立体的截交线、补全截切体的投影</a:t>
            </a: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322" name="文本框 304135"/>
          <p:cNvSpPr txBox="1"/>
          <p:nvPr/>
        </p:nvSpPr>
        <p:spPr>
          <a:xfrm>
            <a:off x="1908175" y="3759200"/>
            <a:ext cx="56880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分析平面立体的截交线、补全截切体的投影</a:t>
            </a: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323" name="文本框 304136"/>
          <p:cNvSpPr txBox="1"/>
          <p:nvPr/>
        </p:nvSpPr>
        <p:spPr>
          <a:xfrm>
            <a:off x="1916113" y="4622800"/>
            <a:ext cx="56800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仿宋_GB2312" pitchFamily="49" charset="-122"/>
                <a:ea typeface="仿宋_GB2312" pitchFamily="49" charset="-122"/>
              </a:rPr>
              <a:t>3-4 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分析曲面立体的截交线，补全投影（一）</a:t>
            </a: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324" name="动作按钮: 自定义 304137">
            <a:hlinkClick r:id="rId1" action="ppaction://hlinkpres?slideindex=1&amp;slidetitle="/>
          </p:cNvPr>
          <p:cNvSpPr>
            <a:spLocks noChangeAspect="1"/>
          </p:cNvSpPr>
          <p:nvPr/>
        </p:nvSpPr>
        <p:spPr>
          <a:xfrm>
            <a:off x="7908925" y="6438900"/>
            <a:ext cx="12350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返回首页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25" name="矩形 304138">
            <a:hlinkClick r:id="" action="ppaction://hlinkshowjump?jump=nextslide"/>
          </p:cNvPr>
          <p:cNvSpPr/>
          <p:nvPr/>
        </p:nvSpPr>
        <p:spPr>
          <a:xfrm>
            <a:off x="1547813" y="692150"/>
            <a:ext cx="6145212" cy="1008063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6" name="标题 304139"/>
          <p:cNvSpPr>
            <a:spLocks noGrp="1"/>
          </p:cNvSpPr>
          <p:nvPr>
            <p:ph type="ctrTitle"/>
          </p:nvPr>
        </p:nvSpPr>
        <p:spPr>
          <a:xfrm>
            <a:off x="1787525" y="836613"/>
            <a:ext cx="5448300" cy="720725"/>
          </a:xfrm>
          <a:ln/>
        </p:spPr>
        <p:txBody>
          <a:bodyPr anchor="ctr"/>
          <a:p>
            <a:pPr defTabSz="914400">
              <a:buClrTx/>
              <a:buSzTx/>
              <a:buFontTx/>
            </a:pPr>
            <a:r>
              <a:rPr lang="en-US" altLang="zh-CN" sz="3200" b="1" kern="1200" baseline="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+mj-cs"/>
              </a:rPr>
              <a:t>3.</a:t>
            </a:r>
            <a:r>
              <a:rPr lang="zh-CN" altLang="en-US" sz="3200" b="1" kern="1200" baseline="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+mj-cs"/>
              </a:rPr>
              <a:t>基本体的视图及尺寸标注</a:t>
            </a:r>
            <a:endParaRPr lang="zh-CN" altLang="en-US" sz="3200" b="1" kern="1200" baseline="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  <a:cs typeface="+mj-cs"/>
            </a:endParaRPr>
          </a:p>
        </p:txBody>
      </p:sp>
      <p:sp>
        <p:nvSpPr>
          <p:cNvPr id="13327" name="矩形 304140">
            <a:hlinkClick r:id="" action="ppaction://noaction"/>
          </p:cNvPr>
          <p:cNvSpPr/>
          <p:nvPr/>
        </p:nvSpPr>
        <p:spPr>
          <a:xfrm>
            <a:off x="1797050" y="5414963"/>
            <a:ext cx="5715000" cy="5334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/>
          <a:scene3d>
            <a:camera prst="legacyPerspectiveTop">
              <a:rot lat="0" lon="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anchor="t">
            <a:flatTx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28" name="文本框 304141"/>
          <p:cNvSpPr txBox="1"/>
          <p:nvPr/>
        </p:nvSpPr>
        <p:spPr>
          <a:xfrm>
            <a:off x="1949450" y="5414963"/>
            <a:ext cx="56800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仿宋_GB2312" pitchFamily="49" charset="-122"/>
                <a:ea typeface="仿宋_GB2312" pitchFamily="49" charset="-122"/>
              </a:rPr>
              <a:t>3-4 </a:t>
            </a:r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分析曲面立体的截交线，补全投影（一）</a:t>
            </a: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0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2532" name="图片 211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标题 210952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534" name="文本框 211080"/>
          <p:cNvSpPr txBox="1"/>
          <p:nvPr/>
        </p:nvSpPr>
        <p:spPr>
          <a:xfrm>
            <a:off x="609600" y="12192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11123" name="组合 211122"/>
          <p:cNvGrpSpPr/>
          <p:nvPr/>
        </p:nvGrpSpPr>
        <p:grpSpPr>
          <a:xfrm>
            <a:off x="1616075" y="2743200"/>
            <a:ext cx="4414838" cy="469900"/>
            <a:chOff x="1018" y="1728"/>
            <a:chExt cx="2781" cy="296"/>
          </a:xfrm>
        </p:grpSpPr>
        <p:sp>
          <p:nvSpPr>
            <p:cNvPr id="22536" name="直接连接符 211123"/>
            <p:cNvSpPr>
              <a:spLocks noChangeAspect="1"/>
            </p:cNvSpPr>
            <p:nvPr/>
          </p:nvSpPr>
          <p:spPr>
            <a:xfrm>
              <a:off x="1018" y="1785"/>
              <a:ext cx="2746" cy="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537" name="组合 211124"/>
            <p:cNvGrpSpPr/>
            <p:nvPr/>
          </p:nvGrpSpPr>
          <p:grpSpPr>
            <a:xfrm>
              <a:off x="2751" y="1728"/>
              <a:ext cx="1048" cy="296"/>
              <a:chOff x="2751" y="1728"/>
              <a:chExt cx="1048" cy="296"/>
            </a:xfrm>
          </p:grpSpPr>
          <p:sp>
            <p:nvSpPr>
              <p:cNvPr id="22538" name="任意多边形 211125"/>
              <p:cNvSpPr>
                <a:spLocks noChangeAspect="1"/>
              </p:cNvSpPr>
              <p:nvPr/>
            </p:nvSpPr>
            <p:spPr>
              <a:xfrm>
                <a:off x="2751" y="1754"/>
                <a:ext cx="61" cy="61"/>
              </a:xfrm>
              <a:custGeom>
                <a:avLst/>
                <a:gdLst/>
                <a:ahLst/>
                <a:cxnLst/>
                <a:pathLst>
                  <a:path w="335" h="334">
                    <a:moveTo>
                      <a:pt x="335" y="167"/>
                    </a:moveTo>
                    <a:lnTo>
                      <a:pt x="286" y="49"/>
                    </a:lnTo>
                    <a:lnTo>
                      <a:pt x="168" y="0"/>
                    </a:lnTo>
                    <a:lnTo>
                      <a:pt x="50" y="49"/>
                    </a:lnTo>
                    <a:lnTo>
                      <a:pt x="0" y="167"/>
                    </a:lnTo>
                    <a:lnTo>
                      <a:pt x="50" y="285"/>
                    </a:lnTo>
                    <a:lnTo>
                      <a:pt x="168" y="334"/>
                    </a:lnTo>
                    <a:lnTo>
                      <a:pt x="286" y="285"/>
                    </a:lnTo>
                    <a:lnTo>
                      <a:pt x="335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39" name="任意多边形 211126"/>
              <p:cNvSpPr>
                <a:spLocks noChangeAspect="1"/>
              </p:cNvSpPr>
              <p:nvPr/>
            </p:nvSpPr>
            <p:spPr>
              <a:xfrm>
                <a:off x="3734" y="1754"/>
                <a:ext cx="59" cy="61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8" y="49"/>
                    </a:lnTo>
                    <a:lnTo>
                      <a:pt x="0" y="167"/>
                    </a:lnTo>
                    <a:lnTo>
                      <a:pt x="48" y="285"/>
                    </a:lnTo>
                    <a:lnTo>
                      <a:pt x="167" y="334"/>
                    </a:lnTo>
                    <a:lnTo>
                      <a:pt x="285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0" name="矩形 211127"/>
              <p:cNvSpPr/>
              <p:nvPr/>
            </p:nvSpPr>
            <p:spPr>
              <a:xfrm>
                <a:off x="3480" y="1736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41" name="矩形 211128"/>
              <p:cNvSpPr/>
              <p:nvPr/>
            </p:nvSpPr>
            <p:spPr>
              <a:xfrm>
                <a:off x="2753" y="172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1130" name="组合 211129"/>
          <p:cNvGrpSpPr/>
          <p:nvPr/>
        </p:nvGrpSpPr>
        <p:grpSpPr>
          <a:xfrm>
            <a:off x="3027363" y="1778000"/>
            <a:ext cx="3205162" cy="555625"/>
            <a:chOff x="1907" y="1120"/>
            <a:chExt cx="2019" cy="350"/>
          </a:xfrm>
        </p:grpSpPr>
        <p:sp>
          <p:nvSpPr>
            <p:cNvPr id="22543" name="直接连接符 211130"/>
            <p:cNvSpPr>
              <a:spLocks noChangeAspect="1"/>
            </p:cNvSpPr>
            <p:nvPr/>
          </p:nvSpPr>
          <p:spPr>
            <a:xfrm>
              <a:off x="1907" y="1358"/>
              <a:ext cx="1715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544" name="组合 211131"/>
            <p:cNvGrpSpPr/>
            <p:nvPr/>
          </p:nvGrpSpPr>
          <p:grpSpPr>
            <a:xfrm>
              <a:off x="2705" y="1120"/>
              <a:ext cx="1221" cy="350"/>
              <a:chOff x="2705" y="1120"/>
              <a:chExt cx="1221" cy="350"/>
            </a:xfrm>
          </p:grpSpPr>
          <p:sp>
            <p:nvSpPr>
              <p:cNvPr id="22545" name="任意多边形 211132"/>
              <p:cNvSpPr>
                <a:spLocks noChangeAspect="1"/>
              </p:cNvSpPr>
              <p:nvPr/>
            </p:nvSpPr>
            <p:spPr>
              <a:xfrm>
                <a:off x="2893" y="1328"/>
                <a:ext cx="61" cy="61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6" name="任意多边形 211133"/>
              <p:cNvSpPr>
                <a:spLocks noChangeAspect="1"/>
              </p:cNvSpPr>
              <p:nvPr/>
            </p:nvSpPr>
            <p:spPr>
              <a:xfrm>
                <a:off x="3591" y="1328"/>
                <a:ext cx="62" cy="61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50" y="49"/>
                    </a:lnTo>
                    <a:lnTo>
                      <a:pt x="0" y="167"/>
                    </a:lnTo>
                    <a:lnTo>
                      <a:pt x="50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7" name="矩形 211134"/>
              <p:cNvSpPr/>
              <p:nvPr/>
            </p:nvSpPr>
            <p:spPr>
              <a:xfrm>
                <a:off x="3607" y="118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5"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48" name="矩形 211135"/>
              <p:cNvSpPr/>
              <p:nvPr/>
            </p:nvSpPr>
            <p:spPr>
              <a:xfrm>
                <a:off x="2705" y="1120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6"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1137" name="直接连接符 211136"/>
          <p:cNvSpPr>
            <a:spLocks noChangeAspect="1"/>
          </p:cNvSpPr>
          <p:nvPr/>
        </p:nvSpPr>
        <p:spPr>
          <a:xfrm>
            <a:off x="4641850" y="2155825"/>
            <a:ext cx="1108075" cy="317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1138" name="组合 211137"/>
          <p:cNvGrpSpPr/>
          <p:nvPr/>
        </p:nvGrpSpPr>
        <p:grpSpPr>
          <a:xfrm>
            <a:off x="2352675" y="3702050"/>
            <a:ext cx="677863" cy="1560513"/>
            <a:chOff x="1482" y="2332"/>
            <a:chExt cx="427" cy="983"/>
          </a:xfrm>
        </p:grpSpPr>
        <p:sp>
          <p:nvSpPr>
            <p:cNvPr id="22551" name="直接连接符 211138"/>
            <p:cNvSpPr>
              <a:spLocks noChangeAspect="1"/>
            </p:cNvSpPr>
            <p:nvPr/>
          </p:nvSpPr>
          <p:spPr>
            <a:xfrm>
              <a:off x="1907" y="2472"/>
              <a:ext cx="2" cy="70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52" name="直接连接符 211139"/>
            <p:cNvSpPr>
              <a:spLocks noChangeAspect="1"/>
            </p:cNvSpPr>
            <p:nvPr/>
          </p:nvSpPr>
          <p:spPr>
            <a:xfrm flipH="1">
              <a:off x="1482" y="3172"/>
              <a:ext cx="425" cy="143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53" name="直接连接符 211140"/>
            <p:cNvSpPr>
              <a:spLocks noChangeAspect="1"/>
            </p:cNvSpPr>
            <p:nvPr/>
          </p:nvSpPr>
          <p:spPr>
            <a:xfrm>
              <a:off x="1482" y="2332"/>
              <a:ext cx="425" cy="14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1142" name="组合 211141"/>
          <p:cNvGrpSpPr/>
          <p:nvPr/>
        </p:nvGrpSpPr>
        <p:grpSpPr>
          <a:xfrm>
            <a:off x="2711450" y="3886200"/>
            <a:ext cx="363538" cy="1143000"/>
            <a:chOff x="1708" y="2448"/>
            <a:chExt cx="229" cy="720"/>
          </a:xfrm>
        </p:grpSpPr>
        <p:sp>
          <p:nvSpPr>
            <p:cNvPr id="22555" name="任意多边形 211142"/>
            <p:cNvSpPr>
              <a:spLocks noChangeAspect="1"/>
            </p:cNvSpPr>
            <p:nvPr/>
          </p:nvSpPr>
          <p:spPr>
            <a:xfrm>
              <a:off x="1876" y="2558"/>
              <a:ext cx="61" cy="60"/>
            </a:xfrm>
            <a:custGeom>
              <a:avLst/>
              <a:gdLst/>
              <a:ahLst/>
              <a:cxnLst/>
              <a:pathLst>
                <a:path w="333" h="334">
                  <a:moveTo>
                    <a:pt x="333" y="167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6" y="334"/>
                  </a:lnTo>
                  <a:lnTo>
                    <a:pt x="285" y="286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6" name="任意多边形 211143"/>
            <p:cNvSpPr>
              <a:spLocks noChangeAspect="1"/>
            </p:cNvSpPr>
            <p:nvPr/>
          </p:nvSpPr>
          <p:spPr>
            <a:xfrm>
              <a:off x="1876" y="3026"/>
              <a:ext cx="61" cy="60"/>
            </a:xfrm>
            <a:custGeom>
              <a:avLst/>
              <a:gdLst/>
              <a:ahLst/>
              <a:cxnLst/>
              <a:pathLst>
                <a:path w="333" h="335">
                  <a:moveTo>
                    <a:pt x="333" y="167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6" y="335"/>
                  </a:lnTo>
                  <a:lnTo>
                    <a:pt x="285" y="286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7" name="矩形 211144"/>
            <p:cNvSpPr/>
            <p:nvPr/>
          </p:nvSpPr>
          <p:spPr>
            <a:xfrm>
              <a:off x="1708" y="288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2558" name="矩形 211145"/>
            <p:cNvSpPr/>
            <p:nvPr/>
          </p:nvSpPr>
          <p:spPr>
            <a:xfrm>
              <a:off x="1708" y="244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8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11147" name="直接连接符 211146"/>
          <p:cNvSpPr>
            <a:spLocks noChangeAspect="1"/>
          </p:cNvSpPr>
          <p:nvPr/>
        </p:nvSpPr>
        <p:spPr>
          <a:xfrm>
            <a:off x="4641850" y="2155825"/>
            <a:ext cx="1108075" cy="317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48" name="直接连接符 211147"/>
          <p:cNvSpPr>
            <a:spLocks noChangeAspect="1"/>
          </p:cNvSpPr>
          <p:nvPr/>
        </p:nvSpPr>
        <p:spPr>
          <a:xfrm>
            <a:off x="4414838" y="2833688"/>
            <a:ext cx="1560512" cy="1587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49" name="直接连接符 211148"/>
          <p:cNvSpPr/>
          <p:nvPr/>
        </p:nvSpPr>
        <p:spPr>
          <a:xfrm>
            <a:off x="3019425" y="2155825"/>
            <a:ext cx="0" cy="2928938"/>
          </a:xfrm>
          <a:prstGeom prst="line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50" name="直接连接符 211149"/>
          <p:cNvSpPr>
            <a:spLocks noChangeAspect="1"/>
          </p:cNvSpPr>
          <p:nvPr/>
        </p:nvSpPr>
        <p:spPr>
          <a:xfrm>
            <a:off x="1616075" y="2833688"/>
            <a:ext cx="1588" cy="2427287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51" name="直接连接符 211150"/>
          <p:cNvSpPr>
            <a:spLocks noChangeAspect="1"/>
          </p:cNvSpPr>
          <p:nvPr/>
        </p:nvSpPr>
        <p:spPr>
          <a:xfrm>
            <a:off x="2352675" y="2833688"/>
            <a:ext cx="3175" cy="2427287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1152" name="组合 211151"/>
          <p:cNvGrpSpPr/>
          <p:nvPr/>
        </p:nvGrpSpPr>
        <p:grpSpPr>
          <a:xfrm>
            <a:off x="1616075" y="3702050"/>
            <a:ext cx="739775" cy="1562100"/>
            <a:chOff x="1018" y="2332"/>
            <a:chExt cx="466" cy="984"/>
          </a:xfrm>
        </p:grpSpPr>
        <p:sp>
          <p:nvSpPr>
            <p:cNvPr id="22565" name="直接连接符 211152"/>
            <p:cNvSpPr>
              <a:spLocks noChangeAspect="1"/>
            </p:cNvSpPr>
            <p:nvPr/>
          </p:nvSpPr>
          <p:spPr>
            <a:xfrm>
              <a:off x="1018" y="3315"/>
              <a:ext cx="464" cy="1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66" name="直接连接符 211153"/>
            <p:cNvSpPr>
              <a:spLocks noChangeAspect="1"/>
            </p:cNvSpPr>
            <p:nvPr/>
          </p:nvSpPr>
          <p:spPr>
            <a:xfrm>
              <a:off x="1018" y="2332"/>
              <a:ext cx="464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67" name="直接连接符 211154"/>
            <p:cNvSpPr>
              <a:spLocks noChangeAspect="1"/>
            </p:cNvSpPr>
            <p:nvPr/>
          </p:nvSpPr>
          <p:spPr>
            <a:xfrm>
              <a:off x="1018" y="2332"/>
              <a:ext cx="1" cy="98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68" name="直接连接符 211155"/>
            <p:cNvSpPr>
              <a:spLocks noChangeAspect="1"/>
            </p:cNvSpPr>
            <p:nvPr/>
          </p:nvSpPr>
          <p:spPr>
            <a:xfrm>
              <a:off x="1482" y="2332"/>
              <a:ext cx="2" cy="983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1157" name="直接连接符 211156"/>
          <p:cNvSpPr>
            <a:spLocks noChangeAspect="1"/>
          </p:cNvSpPr>
          <p:nvPr/>
        </p:nvSpPr>
        <p:spPr>
          <a:xfrm>
            <a:off x="1616075" y="3702050"/>
            <a:ext cx="3175" cy="1560513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58" name="直接连接符 211157"/>
          <p:cNvSpPr>
            <a:spLocks noChangeAspect="1"/>
          </p:cNvSpPr>
          <p:nvPr/>
        </p:nvSpPr>
        <p:spPr>
          <a:xfrm>
            <a:off x="2352675" y="3702050"/>
            <a:ext cx="3175" cy="1558925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59" name="直接连接符 211158"/>
          <p:cNvSpPr>
            <a:spLocks noChangeAspect="1"/>
          </p:cNvSpPr>
          <p:nvPr/>
        </p:nvSpPr>
        <p:spPr>
          <a:xfrm>
            <a:off x="4416425" y="2833688"/>
            <a:ext cx="1558925" cy="3175"/>
          </a:xfrm>
          <a:prstGeom prst="line">
            <a:avLst/>
          </a:prstGeom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160" name="直接连接符 211159"/>
          <p:cNvSpPr>
            <a:spLocks noChangeAspect="1"/>
          </p:cNvSpPr>
          <p:nvPr/>
        </p:nvSpPr>
        <p:spPr>
          <a:xfrm>
            <a:off x="3027363" y="3924300"/>
            <a:ext cx="3175" cy="1111250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1161" name="组合 211160"/>
          <p:cNvGrpSpPr/>
          <p:nvPr/>
        </p:nvGrpSpPr>
        <p:grpSpPr>
          <a:xfrm>
            <a:off x="1493838" y="3579813"/>
            <a:ext cx="122237" cy="1801812"/>
            <a:chOff x="941" y="2255"/>
            <a:chExt cx="77" cy="1135"/>
          </a:xfrm>
        </p:grpSpPr>
        <p:sp>
          <p:nvSpPr>
            <p:cNvPr id="22574" name="直接连接符 211161"/>
            <p:cNvSpPr>
              <a:spLocks noChangeAspect="1"/>
            </p:cNvSpPr>
            <p:nvPr/>
          </p:nvSpPr>
          <p:spPr>
            <a:xfrm flipH="1">
              <a:off x="941" y="3315"/>
              <a:ext cx="77" cy="7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75" name="直接连接符 211162"/>
            <p:cNvSpPr>
              <a:spLocks noChangeAspect="1"/>
            </p:cNvSpPr>
            <p:nvPr/>
          </p:nvSpPr>
          <p:spPr>
            <a:xfrm>
              <a:off x="941" y="2255"/>
              <a:ext cx="77" cy="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1164" name="组合 211163"/>
          <p:cNvGrpSpPr/>
          <p:nvPr/>
        </p:nvGrpSpPr>
        <p:grpSpPr>
          <a:xfrm>
            <a:off x="4064000" y="2463800"/>
            <a:ext cx="2413000" cy="508000"/>
            <a:chOff x="2560" y="1552"/>
            <a:chExt cx="1520" cy="320"/>
          </a:xfrm>
        </p:grpSpPr>
        <p:sp>
          <p:nvSpPr>
            <p:cNvPr id="22577" name="矩形 211164"/>
            <p:cNvSpPr/>
            <p:nvPr/>
          </p:nvSpPr>
          <p:spPr>
            <a:xfrm>
              <a:off x="3761" y="1584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78" name="矩形 211165"/>
            <p:cNvSpPr/>
            <p:nvPr/>
          </p:nvSpPr>
          <p:spPr>
            <a:xfrm>
              <a:off x="2560" y="155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1167" name="组合 211166"/>
          <p:cNvGrpSpPr/>
          <p:nvPr/>
        </p:nvGrpSpPr>
        <p:grpSpPr>
          <a:xfrm>
            <a:off x="2362200" y="1905000"/>
            <a:ext cx="712788" cy="457200"/>
            <a:chOff x="1488" y="1200"/>
            <a:chExt cx="449" cy="288"/>
          </a:xfrm>
        </p:grpSpPr>
        <p:sp>
          <p:nvSpPr>
            <p:cNvPr id="22580" name="任意多边形 211167"/>
            <p:cNvSpPr>
              <a:spLocks noChangeAspect="1"/>
            </p:cNvSpPr>
            <p:nvPr/>
          </p:nvSpPr>
          <p:spPr>
            <a:xfrm>
              <a:off x="1876" y="1328"/>
              <a:ext cx="61" cy="61"/>
            </a:xfrm>
            <a:custGeom>
              <a:avLst/>
              <a:gdLst/>
              <a:ahLst/>
              <a:cxnLst/>
              <a:pathLst>
                <a:path w="333" h="335">
                  <a:moveTo>
                    <a:pt x="333" y="167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6" y="335"/>
                  </a:lnTo>
                  <a:lnTo>
                    <a:pt x="285" y="286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81" name="矩形 211168"/>
            <p:cNvSpPr/>
            <p:nvPr/>
          </p:nvSpPr>
          <p:spPr>
            <a:xfrm>
              <a:off x="1488" y="1200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1170" name="组合 211169"/>
          <p:cNvGrpSpPr/>
          <p:nvPr/>
        </p:nvGrpSpPr>
        <p:grpSpPr>
          <a:xfrm>
            <a:off x="1905000" y="2438400"/>
            <a:ext cx="657225" cy="457200"/>
            <a:chOff x="1200" y="1536"/>
            <a:chExt cx="414" cy="288"/>
          </a:xfrm>
        </p:grpSpPr>
        <p:sp>
          <p:nvSpPr>
            <p:cNvPr id="22583" name="任意多边形 211170"/>
            <p:cNvSpPr>
              <a:spLocks noChangeAspect="1"/>
            </p:cNvSpPr>
            <p:nvPr/>
          </p:nvSpPr>
          <p:spPr>
            <a:xfrm>
              <a:off x="1451" y="1754"/>
              <a:ext cx="60" cy="61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50" y="49"/>
                  </a:lnTo>
                  <a:lnTo>
                    <a:pt x="0" y="167"/>
                  </a:lnTo>
                  <a:lnTo>
                    <a:pt x="50" y="285"/>
                  </a:lnTo>
                  <a:lnTo>
                    <a:pt x="167" y="334"/>
                  </a:lnTo>
                  <a:lnTo>
                    <a:pt x="285" y="285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84" name="矩形 211171"/>
            <p:cNvSpPr/>
            <p:nvPr/>
          </p:nvSpPr>
          <p:spPr>
            <a:xfrm>
              <a:off x="1200" y="153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3'4'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1173" name="组合 211172"/>
          <p:cNvGrpSpPr/>
          <p:nvPr/>
        </p:nvGrpSpPr>
        <p:grpSpPr>
          <a:xfrm>
            <a:off x="2746375" y="1219200"/>
            <a:ext cx="657225" cy="457200"/>
            <a:chOff x="1730" y="768"/>
            <a:chExt cx="414" cy="288"/>
          </a:xfrm>
        </p:grpSpPr>
        <p:sp>
          <p:nvSpPr>
            <p:cNvPr id="22586" name="任意多边形 211173"/>
            <p:cNvSpPr>
              <a:spLocks noChangeAspect="1"/>
            </p:cNvSpPr>
            <p:nvPr/>
          </p:nvSpPr>
          <p:spPr>
            <a:xfrm>
              <a:off x="1876" y="982"/>
              <a:ext cx="61" cy="59"/>
            </a:xfrm>
            <a:custGeom>
              <a:avLst/>
              <a:gdLst/>
              <a:ahLst/>
              <a:cxnLst/>
              <a:pathLst>
                <a:path w="333" h="333">
                  <a:moveTo>
                    <a:pt x="333" y="166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6"/>
                  </a:lnTo>
                  <a:lnTo>
                    <a:pt x="49" y="284"/>
                  </a:lnTo>
                  <a:lnTo>
                    <a:pt x="166" y="333"/>
                  </a:lnTo>
                  <a:lnTo>
                    <a:pt x="285" y="284"/>
                  </a:lnTo>
                  <a:lnTo>
                    <a:pt x="333" y="16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87" name="矩形 211174"/>
            <p:cNvSpPr/>
            <p:nvPr/>
          </p:nvSpPr>
          <p:spPr>
            <a:xfrm>
              <a:off x="1730" y="768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7'8'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1176" name="组合 211175"/>
          <p:cNvGrpSpPr/>
          <p:nvPr/>
        </p:nvGrpSpPr>
        <p:grpSpPr>
          <a:xfrm>
            <a:off x="990600" y="2514600"/>
            <a:ext cx="779463" cy="457200"/>
            <a:chOff x="624" y="1584"/>
            <a:chExt cx="491" cy="288"/>
          </a:xfrm>
        </p:grpSpPr>
        <p:sp>
          <p:nvSpPr>
            <p:cNvPr id="22589" name="任意多边形 211176"/>
            <p:cNvSpPr>
              <a:spLocks noChangeAspect="1"/>
            </p:cNvSpPr>
            <p:nvPr/>
          </p:nvSpPr>
          <p:spPr>
            <a:xfrm>
              <a:off x="987" y="1754"/>
              <a:ext cx="59" cy="61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50" y="49"/>
                  </a:lnTo>
                  <a:lnTo>
                    <a:pt x="0" y="167"/>
                  </a:lnTo>
                  <a:lnTo>
                    <a:pt x="50" y="285"/>
                  </a:lnTo>
                  <a:lnTo>
                    <a:pt x="167" y="334"/>
                  </a:lnTo>
                  <a:lnTo>
                    <a:pt x="286" y="285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90" name="矩形 211177"/>
            <p:cNvSpPr/>
            <p:nvPr/>
          </p:nvSpPr>
          <p:spPr>
            <a:xfrm>
              <a:off x="624" y="1584"/>
              <a:ext cx="49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1179" name="组合 211178"/>
          <p:cNvGrpSpPr/>
          <p:nvPr/>
        </p:nvGrpSpPr>
        <p:grpSpPr>
          <a:xfrm>
            <a:off x="4495800" y="1295400"/>
            <a:ext cx="1524000" cy="457200"/>
            <a:chOff x="2832" y="816"/>
            <a:chExt cx="960" cy="288"/>
          </a:xfrm>
        </p:grpSpPr>
        <p:sp>
          <p:nvSpPr>
            <p:cNvPr id="22592" name="任意多边形 211179"/>
            <p:cNvSpPr>
              <a:spLocks noChangeAspect="1"/>
            </p:cNvSpPr>
            <p:nvPr/>
          </p:nvSpPr>
          <p:spPr>
            <a:xfrm>
              <a:off x="3008" y="982"/>
              <a:ext cx="61" cy="59"/>
            </a:xfrm>
            <a:custGeom>
              <a:avLst/>
              <a:gdLst/>
              <a:ahLst/>
              <a:cxnLst/>
              <a:pathLst>
                <a:path w="333" h="333">
                  <a:moveTo>
                    <a:pt x="333" y="166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6"/>
                  </a:lnTo>
                  <a:lnTo>
                    <a:pt x="49" y="284"/>
                  </a:lnTo>
                  <a:lnTo>
                    <a:pt x="166" y="333"/>
                  </a:lnTo>
                  <a:lnTo>
                    <a:pt x="285" y="284"/>
                  </a:lnTo>
                  <a:lnTo>
                    <a:pt x="333" y="16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93" name="任意多边形 211180"/>
            <p:cNvSpPr>
              <a:spLocks noChangeAspect="1"/>
            </p:cNvSpPr>
            <p:nvPr/>
          </p:nvSpPr>
          <p:spPr>
            <a:xfrm>
              <a:off x="3476" y="982"/>
              <a:ext cx="60" cy="59"/>
            </a:xfrm>
            <a:custGeom>
              <a:avLst/>
              <a:gdLst/>
              <a:ahLst/>
              <a:cxnLst/>
              <a:pathLst>
                <a:path w="334" h="333">
                  <a:moveTo>
                    <a:pt x="334" y="166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6"/>
                  </a:lnTo>
                  <a:lnTo>
                    <a:pt x="49" y="284"/>
                  </a:lnTo>
                  <a:lnTo>
                    <a:pt x="167" y="333"/>
                  </a:lnTo>
                  <a:lnTo>
                    <a:pt x="285" y="284"/>
                  </a:lnTo>
                  <a:lnTo>
                    <a:pt x="334" y="16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94" name="矩形 211181"/>
            <p:cNvSpPr/>
            <p:nvPr/>
          </p:nvSpPr>
          <p:spPr>
            <a:xfrm>
              <a:off x="3473" y="81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95" name="矩形 211182"/>
            <p:cNvSpPr/>
            <p:nvPr/>
          </p:nvSpPr>
          <p:spPr>
            <a:xfrm>
              <a:off x="2832" y="81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8"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1184" name="组合 211183"/>
          <p:cNvGrpSpPr/>
          <p:nvPr/>
        </p:nvGrpSpPr>
        <p:grpSpPr>
          <a:xfrm>
            <a:off x="2057400" y="3652838"/>
            <a:ext cx="374650" cy="1681162"/>
            <a:chOff x="1296" y="2301"/>
            <a:chExt cx="236" cy="1059"/>
          </a:xfrm>
        </p:grpSpPr>
        <p:sp>
          <p:nvSpPr>
            <p:cNvPr id="22597" name="任意多边形 211184"/>
            <p:cNvSpPr>
              <a:spLocks noChangeAspect="1"/>
            </p:cNvSpPr>
            <p:nvPr/>
          </p:nvSpPr>
          <p:spPr>
            <a:xfrm>
              <a:off x="1451" y="2301"/>
              <a:ext cx="60" cy="59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5" y="48"/>
                  </a:lnTo>
                  <a:lnTo>
                    <a:pt x="167" y="0"/>
                  </a:lnTo>
                  <a:lnTo>
                    <a:pt x="50" y="48"/>
                  </a:lnTo>
                  <a:lnTo>
                    <a:pt x="0" y="167"/>
                  </a:lnTo>
                  <a:lnTo>
                    <a:pt x="50" y="285"/>
                  </a:lnTo>
                  <a:lnTo>
                    <a:pt x="167" y="334"/>
                  </a:lnTo>
                  <a:lnTo>
                    <a:pt x="285" y="285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98" name="任意多边形 211185"/>
            <p:cNvSpPr>
              <a:spLocks noChangeAspect="1"/>
            </p:cNvSpPr>
            <p:nvPr/>
          </p:nvSpPr>
          <p:spPr>
            <a:xfrm>
              <a:off x="1451" y="3284"/>
              <a:ext cx="60" cy="59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50" y="49"/>
                  </a:lnTo>
                  <a:lnTo>
                    <a:pt x="0" y="168"/>
                  </a:lnTo>
                  <a:lnTo>
                    <a:pt x="50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99" name="矩形 211186"/>
            <p:cNvSpPr/>
            <p:nvPr/>
          </p:nvSpPr>
          <p:spPr>
            <a:xfrm>
              <a:off x="1296" y="307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2600" name="矩形 211187"/>
            <p:cNvSpPr/>
            <p:nvPr/>
          </p:nvSpPr>
          <p:spPr>
            <a:xfrm>
              <a:off x="1320" y="230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1189" name="组合 211188"/>
          <p:cNvGrpSpPr/>
          <p:nvPr/>
        </p:nvGrpSpPr>
        <p:grpSpPr>
          <a:xfrm>
            <a:off x="1555750" y="3644900"/>
            <a:ext cx="368300" cy="1689100"/>
            <a:chOff x="980" y="2296"/>
            <a:chExt cx="232" cy="1064"/>
          </a:xfrm>
        </p:grpSpPr>
        <p:grpSp>
          <p:nvGrpSpPr>
            <p:cNvPr id="22602" name="组合 211189"/>
            <p:cNvGrpSpPr/>
            <p:nvPr/>
          </p:nvGrpSpPr>
          <p:grpSpPr>
            <a:xfrm>
              <a:off x="987" y="3072"/>
              <a:ext cx="225" cy="288"/>
              <a:chOff x="987" y="3072"/>
              <a:chExt cx="225" cy="288"/>
            </a:xfrm>
          </p:grpSpPr>
          <p:sp>
            <p:nvSpPr>
              <p:cNvPr id="22603" name="任意多边形 211190"/>
              <p:cNvSpPr>
                <a:spLocks noChangeAspect="1"/>
              </p:cNvSpPr>
              <p:nvPr/>
            </p:nvSpPr>
            <p:spPr>
              <a:xfrm>
                <a:off x="987" y="3284"/>
                <a:ext cx="59" cy="59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50" y="49"/>
                    </a:lnTo>
                    <a:lnTo>
                      <a:pt x="0" y="168"/>
                    </a:lnTo>
                    <a:lnTo>
                      <a:pt x="50" y="286"/>
                    </a:lnTo>
                    <a:lnTo>
                      <a:pt x="167" y="335"/>
                    </a:lnTo>
                    <a:lnTo>
                      <a:pt x="286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604" name="矩形 211191"/>
              <p:cNvSpPr/>
              <p:nvPr/>
            </p:nvSpPr>
            <p:spPr>
              <a:xfrm>
                <a:off x="1000" y="3072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2605" name="组合 211192"/>
            <p:cNvGrpSpPr/>
            <p:nvPr/>
          </p:nvGrpSpPr>
          <p:grpSpPr>
            <a:xfrm>
              <a:off x="980" y="2296"/>
              <a:ext cx="212" cy="288"/>
              <a:chOff x="980" y="2296"/>
              <a:chExt cx="212" cy="288"/>
            </a:xfrm>
          </p:grpSpPr>
          <p:sp>
            <p:nvSpPr>
              <p:cNvPr id="22606" name="任意多边形 211193"/>
              <p:cNvSpPr>
                <a:spLocks noChangeAspect="1"/>
              </p:cNvSpPr>
              <p:nvPr/>
            </p:nvSpPr>
            <p:spPr>
              <a:xfrm>
                <a:off x="987" y="2301"/>
                <a:ext cx="59" cy="59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6" y="48"/>
                    </a:lnTo>
                    <a:lnTo>
                      <a:pt x="167" y="0"/>
                    </a:lnTo>
                    <a:lnTo>
                      <a:pt x="50" y="48"/>
                    </a:lnTo>
                    <a:lnTo>
                      <a:pt x="0" y="167"/>
                    </a:lnTo>
                    <a:lnTo>
                      <a:pt x="50" y="285"/>
                    </a:lnTo>
                    <a:lnTo>
                      <a:pt x="167" y="334"/>
                    </a:lnTo>
                    <a:lnTo>
                      <a:pt x="286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607" name="矩形 211194"/>
              <p:cNvSpPr/>
              <p:nvPr/>
            </p:nvSpPr>
            <p:spPr>
              <a:xfrm>
                <a:off x="980" y="2296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11196" name="组合 211195"/>
          <p:cNvGrpSpPr/>
          <p:nvPr/>
        </p:nvGrpSpPr>
        <p:grpSpPr>
          <a:xfrm>
            <a:off x="2940050" y="3581400"/>
            <a:ext cx="412750" cy="1828800"/>
            <a:chOff x="1852" y="2256"/>
            <a:chExt cx="260" cy="1152"/>
          </a:xfrm>
        </p:grpSpPr>
        <p:sp>
          <p:nvSpPr>
            <p:cNvPr id="22609" name="任意多边形 211196"/>
            <p:cNvSpPr>
              <a:spLocks noChangeAspect="1"/>
            </p:cNvSpPr>
            <p:nvPr/>
          </p:nvSpPr>
          <p:spPr>
            <a:xfrm>
              <a:off x="1876" y="2443"/>
              <a:ext cx="61" cy="60"/>
            </a:xfrm>
            <a:custGeom>
              <a:avLst/>
              <a:gdLst/>
              <a:ahLst/>
              <a:cxnLst/>
              <a:pathLst>
                <a:path w="333" h="334">
                  <a:moveTo>
                    <a:pt x="333" y="167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5"/>
                  </a:lnTo>
                  <a:lnTo>
                    <a:pt x="166" y="334"/>
                  </a:lnTo>
                  <a:lnTo>
                    <a:pt x="285" y="285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610" name="任意多边形 211197"/>
            <p:cNvSpPr>
              <a:spLocks noChangeAspect="1"/>
            </p:cNvSpPr>
            <p:nvPr/>
          </p:nvSpPr>
          <p:spPr>
            <a:xfrm>
              <a:off x="1876" y="3141"/>
              <a:ext cx="61" cy="62"/>
            </a:xfrm>
            <a:custGeom>
              <a:avLst/>
              <a:gdLst/>
              <a:ahLst/>
              <a:cxnLst/>
              <a:pathLst>
                <a:path w="333" h="334">
                  <a:moveTo>
                    <a:pt x="333" y="166"/>
                  </a:moveTo>
                  <a:lnTo>
                    <a:pt x="285" y="49"/>
                  </a:lnTo>
                  <a:lnTo>
                    <a:pt x="166" y="0"/>
                  </a:lnTo>
                  <a:lnTo>
                    <a:pt x="49" y="49"/>
                  </a:lnTo>
                  <a:lnTo>
                    <a:pt x="0" y="166"/>
                  </a:lnTo>
                  <a:lnTo>
                    <a:pt x="49" y="285"/>
                  </a:lnTo>
                  <a:lnTo>
                    <a:pt x="166" y="334"/>
                  </a:lnTo>
                  <a:lnTo>
                    <a:pt x="285" y="285"/>
                  </a:lnTo>
                  <a:lnTo>
                    <a:pt x="333" y="16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611" name="矩形 211198"/>
            <p:cNvSpPr/>
            <p:nvPr/>
          </p:nvSpPr>
          <p:spPr>
            <a:xfrm>
              <a:off x="1852" y="312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2612" name="矩形 211199"/>
            <p:cNvSpPr/>
            <p:nvPr/>
          </p:nvSpPr>
          <p:spPr>
            <a:xfrm>
              <a:off x="1900" y="225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pic>
        <p:nvPicPr>
          <p:cNvPr id="211206" name="图片 211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88" y="3041650"/>
            <a:ext cx="3505200" cy="352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614" name="动作按钮: 自定义 211206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615" name="动作按钮: 自定义 211207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616" name="动作按钮: 自定义 211208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617" name="文本框 211209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11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11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11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21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1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11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1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21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1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1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1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111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8" dur="500"/>
                                        <p:tgtEl>
                                          <p:spTgt spid="21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1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2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21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500"/>
                                        <p:tgtEl>
                                          <p:spTgt spid="21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21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0" fill="hold"/>
                                        <p:tgtEl>
                                          <p:spTgt spid="21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0" fill="hold"/>
                                        <p:tgtEl>
                                          <p:spTgt spid="21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4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556" name="图片 2838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标题 283649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3558" name="文本框 283865"/>
          <p:cNvSpPr txBox="1"/>
          <p:nvPr/>
        </p:nvSpPr>
        <p:spPr>
          <a:xfrm>
            <a:off x="609600" y="12192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4.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3811" name="组合 283810"/>
          <p:cNvGrpSpPr>
            <a:grpSpLocks noChangeAspect="1"/>
          </p:cNvGrpSpPr>
          <p:nvPr/>
        </p:nvGrpSpPr>
        <p:grpSpPr>
          <a:xfrm>
            <a:off x="1655763" y="4368800"/>
            <a:ext cx="1757362" cy="1801813"/>
            <a:chOff x="828" y="2543"/>
            <a:chExt cx="960" cy="985"/>
          </a:xfrm>
        </p:grpSpPr>
        <p:sp>
          <p:nvSpPr>
            <p:cNvPr id="23560" name="直接连接符 283811"/>
            <p:cNvSpPr>
              <a:spLocks noChangeAspect="1"/>
            </p:cNvSpPr>
            <p:nvPr/>
          </p:nvSpPr>
          <p:spPr>
            <a:xfrm>
              <a:off x="1431" y="2543"/>
              <a:ext cx="2" cy="13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1" name="直接连接符 283812"/>
            <p:cNvSpPr>
              <a:spLocks noChangeAspect="1"/>
            </p:cNvSpPr>
            <p:nvPr/>
          </p:nvSpPr>
          <p:spPr>
            <a:xfrm>
              <a:off x="1675" y="3018"/>
              <a:ext cx="113" cy="1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2" name="直接连接符 283813"/>
            <p:cNvSpPr>
              <a:spLocks noChangeAspect="1"/>
            </p:cNvSpPr>
            <p:nvPr/>
          </p:nvSpPr>
          <p:spPr>
            <a:xfrm>
              <a:off x="1431" y="3362"/>
              <a:ext cx="2" cy="16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3" name="直接连接符 283814"/>
            <p:cNvSpPr>
              <a:spLocks noChangeAspect="1"/>
            </p:cNvSpPr>
            <p:nvPr/>
          </p:nvSpPr>
          <p:spPr>
            <a:xfrm>
              <a:off x="828" y="3018"/>
              <a:ext cx="74" cy="1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3651" name="组合 283650"/>
          <p:cNvGrpSpPr>
            <a:grpSpLocks noChangeAspect="1"/>
          </p:cNvGrpSpPr>
          <p:nvPr/>
        </p:nvGrpSpPr>
        <p:grpSpPr>
          <a:xfrm>
            <a:off x="5095875" y="1855788"/>
            <a:ext cx="1244600" cy="1106487"/>
            <a:chOff x="3054" y="1351"/>
            <a:chExt cx="566" cy="487"/>
          </a:xfrm>
        </p:grpSpPr>
        <p:sp>
          <p:nvSpPr>
            <p:cNvPr id="23565" name="直接连接符 283651"/>
            <p:cNvSpPr>
              <a:spLocks noChangeAspect="1"/>
            </p:cNvSpPr>
            <p:nvPr/>
          </p:nvSpPr>
          <p:spPr>
            <a:xfrm flipH="1" flipV="1">
              <a:off x="3054" y="1509"/>
              <a:ext cx="283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6" name="直接连接符 283652"/>
            <p:cNvSpPr>
              <a:spLocks noChangeAspect="1"/>
            </p:cNvSpPr>
            <p:nvPr/>
          </p:nvSpPr>
          <p:spPr>
            <a:xfrm flipV="1">
              <a:off x="3054" y="1351"/>
              <a:ext cx="283" cy="15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7" name="直接连接符 283653"/>
            <p:cNvSpPr>
              <a:spLocks noChangeAspect="1"/>
            </p:cNvSpPr>
            <p:nvPr/>
          </p:nvSpPr>
          <p:spPr>
            <a:xfrm>
              <a:off x="3337" y="1351"/>
              <a:ext cx="283" cy="15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8" name="直接连接符 283654"/>
            <p:cNvSpPr>
              <a:spLocks noChangeAspect="1"/>
            </p:cNvSpPr>
            <p:nvPr/>
          </p:nvSpPr>
          <p:spPr>
            <a:xfrm flipH="1">
              <a:off x="3337" y="1509"/>
              <a:ext cx="283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3656" name="组合 283655"/>
          <p:cNvGrpSpPr>
            <a:grpSpLocks noChangeAspect="1"/>
          </p:cNvGrpSpPr>
          <p:nvPr/>
        </p:nvGrpSpPr>
        <p:grpSpPr>
          <a:xfrm>
            <a:off x="1803400" y="4603750"/>
            <a:ext cx="1417638" cy="1289050"/>
            <a:chOff x="908" y="2672"/>
            <a:chExt cx="775" cy="704"/>
          </a:xfrm>
        </p:grpSpPr>
        <p:sp>
          <p:nvSpPr>
            <p:cNvPr id="23570" name="直接连接符 283656"/>
            <p:cNvSpPr>
              <a:spLocks noChangeAspect="1"/>
            </p:cNvSpPr>
            <p:nvPr/>
          </p:nvSpPr>
          <p:spPr>
            <a:xfrm>
              <a:off x="908" y="3024"/>
              <a:ext cx="523" cy="35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1" name="直接连接符 283657"/>
            <p:cNvSpPr>
              <a:spLocks noChangeAspect="1"/>
            </p:cNvSpPr>
            <p:nvPr/>
          </p:nvSpPr>
          <p:spPr>
            <a:xfrm flipH="1">
              <a:off x="908" y="2672"/>
              <a:ext cx="523" cy="35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2" name="直接连接符 283658"/>
            <p:cNvSpPr>
              <a:spLocks noChangeAspect="1"/>
            </p:cNvSpPr>
            <p:nvPr/>
          </p:nvSpPr>
          <p:spPr>
            <a:xfrm flipV="1">
              <a:off x="1431" y="3024"/>
              <a:ext cx="252" cy="35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3" name="直接连接符 283659"/>
            <p:cNvSpPr>
              <a:spLocks noChangeAspect="1"/>
            </p:cNvSpPr>
            <p:nvPr/>
          </p:nvSpPr>
          <p:spPr>
            <a:xfrm flipH="1" flipV="1">
              <a:off x="1431" y="2672"/>
              <a:ext cx="252" cy="35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3785" name="组合 283784"/>
          <p:cNvGrpSpPr>
            <a:grpSpLocks noChangeAspect="1"/>
          </p:cNvGrpSpPr>
          <p:nvPr/>
        </p:nvGrpSpPr>
        <p:grpSpPr>
          <a:xfrm>
            <a:off x="1779588" y="3016250"/>
            <a:ext cx="61912" cy="2182813"/>
            <a:chOff x="895" y="1804"/>
            <a:chExt cx="34" cy="1193"/>
          </a:xfrm>
        </p:grpSpPr>
        <p:sp>
          <p:nvSpPr>
            <p:cNvPr id="23575" name="直接连接符 283785"/>
            <p:cNvSpPr>
              <a:spLocks noChangeAspect="1"/>
            </p:cNvSpPr>
            <p:nvPr/>
          </p:nvSpPr>
          <p:spPr>
            <a:xfrm>
              <a:off x="912" y="1804"/>
              <a:ext cx="1" cy="1193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6" name="任意多边形 283786"/>
            <p:cNvSpPr>
              <a:spLocks noChangeAspect="1"/>
            </p:cNvSpPr>
            <p:nvPr/>
          </p:nvSpPr>
          <p:spPr>
            <a:xfrm>
              <a:off x="895" y="2191"/>
              <a:ext cx="34" cy="104"/>
            </a:xfrm>
            <a:custGeom>
              <a:avLst/>
              <a:gdLst/>
              <a:ahLst/>
              <a:cxnLst/>
              <a:pathLst>
                <a:path w="195" h="585">
                  <a:moveTo>
                    <a:pt x="195" y="0"/>
                  </a:moveTo>
                  <a:lnTo>
                    <a:pt x="0" y="0"/>
                  </a:lnTo>
                  <a:lnTo>
                    <a:pt x="97" y="58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77" name="任意多边形 283787"/>
            <p:cNvSpPr>
              <a:spLocks noChangeAspect="1"/>
            </p:cNvSpPr>
            <p:nvPr/>
          </p:nvSpPr>
          <p:spPr>
            <a:xfrm>
              <a:off x="895" y="2191"/>
              <a:ext cx="34" cy="104"/>
            </a:xfrm>
            <a:custGeom>
              <a:avLst/>
              <a:gdLst/>
              <a:ahLst/>
              <a:cxnLst/>
              <a:pathLst>
                <a:path w="195" h="585">
                  <a:moveTo>
                    <a:pt x="195" y="0"/>
                  </a:moveTo>
                  <a:lnTo>
                    <a:pt x="0" y="0"/>
                  </a:lnTo>
                  <a:lnTo>
                    <a:pt x="97" y="585"/>
                  </a:lnTo>
                  <a:lnTo>
                    <a:pt x="195" y="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3889" name="组合 283888"/>
          <p:cNvGrpSpPr>
            <a:grpSpLocks noChangeAspect="1"/>
          </p:cNvGrpSpPr>
          <p:nvPr/>
        </p:nvGrpSpPr>
        <p:grpSpPr>
          <a:xfrm>
            <a:off x="1555750" y="5199063"/>
            <a:ext cx="296863" cy="485775"/>
            <a:chOff x="1104" y="3142"/>
            <a:chExt cx="162" cy="265"/>
          </a:xfrm>
        </p:grpSpPr>
        <p:grpSp>
          <p:nvGrpSpPr>
            <p:cNvPr id="23579" name="组合 283874"/>
            <p:cNvGrpSpPr>
              <a:grpSpLocks noChangeAspect="1"/>
            </p:cNvGrpSpPr>
            <p:nvPr/>
          </p:nvGrpSpPr>
          <p:grpSpPr>
            <a:xfrm>
              <a:off x="1220" y="3142"/>
              <a:ext cx="46" cy="46"/>
              <a:chOff x="1220" y="3142"/>
              <a:chExt cx="46" cy="46"/>
            </a:xfrm>
          </p:grpSpPr>
          <p:sp>
            <p:nvSpPr>
              <p:cNvPr id="23580" name="任意多边形 283781"/>
              <p:cNvSpPr>
                <a:spLocks noChangeAspect="1"/>
              </p:cNvSpPr>
              <p:nvPr/>
            </p:nvSpPr>
            <p:spPr>
              <a:xfrm>
                <a:off x="1220" y="3142"/>
                <a:ext cx="46" cy="22"/>
              </a:xfrm>
              <a:custGeom>
                <a:avLst/>
                <a:gdLst/>
                <a:ahLst/>
                <a:cxnLst/>
                <a:pathLst>
                  <a:path w="263" h="131">
                    <a:moveTo>
                      <a:pt x="263" y="131"/>
                    </a:moveTo>
                    <a:lnTo>
                      <a:pt x="224" y="38"/>
                    </a:lnTo>
                    <a:lnTo>
                      <a:pt x="131" y="0"/>
                    </a:lnTo>
                    <a:lnTo>
                      <a:pt x="38" y="38"/>
                    </a:lnTo>
                    <a:lnTo>
                      <a:pt x="0" y="131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581" name="任意多边形 283782"/>
              <p:cNvSpPr>
                <a:spLocks noChangeAspect="1"/>
              </p:cNvSpPr>
              <p:nvPr/>
            </p:nvSpPr>
            <p:spPr>
              <a:xfrm>
                <a:off x="1220" y="3164"/>
                <a:ext cx="46" cy="24"/>
              </a:xfrm>
              <a:custGeom>
                <a:avLst/>
                <a:gdLst/>
                <a:ahLst/>
                <a:cxnLst/>
                <a:pathLst>
                  <a:path w="263" h="132">
                    <a:moveTo>
                      <a:pt x="0" y="0"/>
                    </a:moveTo>
                    <a:lnTo>
                      <a:pt x="38" y="93"/>
                    </a:lnTo>
                    <a:lnTo>
                      <a:pt x="131" y="132"/>
                    </a:lnTo>
                    <a:lnTo>
                      <a:pt x="224" y="93"/>
                    </a:lnTo>
                    <a:lnTo>
                      <a:pt x="263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582" name="矩形 283788"/>
            <p:cNvSpPr>
              <a:spLocks noChangeAspect="1"/>
            </p:cNvSpPr>
            <p:nvPr/>
          </p:nvSpPr>
          <p:spPr>
            <a:xfrm>
              <a:off x="1104" y="3208"/>
              <a:ext cx="84" cy="19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eaLnBrk="0" hangingPunct="0"/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3790" name="组合 283789"/>
          <p:cNvGrpSpPr>
            <a:grpSpLocks noChangeAspect="1"/>
          </p:cNvGrpSpPr>
          <p:nvPr/>
        </p:nvGrpSpPr>
        <p:grpSpPr>
          <a:xfrm>
            <a:off x="4967288" y="2197100"/>
            <a:ext cx="1493837" cy="1022350"/>
            <a:chOff x="3267" y="1533"/>
            <a:chExt cx="732" cy="425"/>
          </a:xfrm>
        </p:grpSpPr>
        <p:sp>
          <p:nvSpPr>
            <p:cNvPr id="23584" name="直接连接符 283790"/>
            <p:cNvSpPr>
              <a:spLocks noChangeAspect="1"/>
            </p:cNvSpPr>
            <p:nvPr/>
          </p:nvSpPr>
          <p:spPr>
            <a:xfrm flipH="1">
              <a:off x="3267" y="1533"/>
              <a:ext cx="68" cy="14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5" name="直接连接符 283791"/>
            <p:cNvSpPr>
              <a:spLocks noChangeAspect="1"/>
            </p:cNvSpPr>
            <p:nvPr/>
          </p:nvSpPr>
          <p:spPr>
            <a:xfrm>
              <a:off x="3635" y="1873"/>
              <a:ext cx="1" cy="8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6" name="直接连接符 283792"/>
            <p:cNvSpPr>
              <a:spLocks noChangeAspect="1"/>
            </p:cNvSpPr>
            <p:nvPr/>
          </p:nvSpPr>
          <p:spPr>
            <a:xfrm flipH="1" flipV="1">
              <a:off x="3934" y="1533"/>
              <a:ext cx="65" cy="14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3883" name="组合 283882"/>
          <p:cNvGrpSpPr>
            <a:grpSpLocks noChangeAspect="1"/>
          </p:cNvGrpSpPr>
          <p:nvPr/>
        </p:nvGrpSpPr>
        <p:grpSpPr>
          <a:xfrm>
            <a:off x="1851025" y="2855913"/>
            <a:ext cx="4319588" cy="365125"/>
            <a:chOff x="1265" y="1862"/>
            <a:chExt cx="2360" cy="199"/>
          </a:xfrm>
        </p:grpSpPr>
        <p:grpSp>
          <p:nvGrpSpPr>
            <p:cNvPr id="23588" name="组合 283881"/>
            <p:cNvGrpSpPr>
              <a:grpSpLocks noChangeAspect="1"/>
            </p:cNvGrpSpPr>
            <p:nvPr/>
          </p:nvGrpSpPr>
          <p:grpSpPr>
            <a:xfrm>
              <a:off x="1265" y="1908"/>
              <a:ext cx="2092" cy="34"/>
              <a:chOff x="1265" y="1908"/>
              <a:chExt cx="2092" cy="34"/>
            </a:xfrm>
          </p:grpSpPr>
          <p:sp>
            <p:nvSpPr>
              <p:cNvPr id="23589" name="任意多边形 283795"/>
              <p:cNvSpPr>
                <a:spLocks noChangeAspect="1"/>
              </p:cNvSpPr>
              <p:nvPr/>
            </p:nvSpPr>
            <p:spPr>
              <a:xfrm>
                <a:off x="2571" y="1908"/>
                <a:ext cx="101" cy="34"/>
              </a:xfrm>
              <a:custGeom>
                <a:avLst/>
                <a:gdLst/>
                <a:ahLst/>
                <a:cxnLst/>
                <a:pathLst>
                  <a:path w="585" h="196">
                    <a:moveTo>
                      <a:pt x="0" y="196"/>
                    </a:moveTo>
                    <a:lnTo>
                      <a:pt x="0" y="0"/>
                    </a:lnTo>
                    <a:lnTo>
                      <a:pt x="585" y="98"/>
                    </a:lnTo>
                    <a:lnTo>
                      <a:pt x="0" y="196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590" name="任意多边形 283796"/>
              <p:cNvSpPr>
                <a:spLocks noChangeAspect="1"/>
              </p:cNvSpPr>
              <p:nvPr/>
            </p:nvSpPr>
            <p:spPr>
              <a:xfrm>
                <a:off x="2571" y="1908"/>
                <a:ext cx="101" cy="34"/>
              </a:xfrm>
              <a:custGeom>
                <a:avLst/>
                <a:gdLst/>
                <a:ahLst/>
                <a:cxnLst/>
                <a:pathLst>
                  <a:path w="585" h="196">
                    <a:moveTo>
                      <a:pt x="0" y="196"/>
                    </a:moveTo>
                    <a:lnTo>
                      <a:pt x="0" y="0"/>
                    </a:lnTo>
                    <a:lnTo>
                      <a:pt x="585" y="98"/>
                    </a:lnTo>
                    <a:lnTo>
                      <a:pt x="0" y="196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591" name="直接连接符 283797"/>
              <p:cNvSpPr>
                <a:spLocks noChangeAspect="1"/>
              </p:cNvSpPr>
              <p:nvPr/>
            </p:nvSpPr>
            <p:spPr>
              <a:xfrm>
                <a:off x="1265" y="1925"/>
                <a:ext cx="2092" cy="1"/>
              </a:xfrm>
              <a:prstGeom prst="line">
                <a:avLst/>
              </a:prstGeom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3592" name="组合 283873"/>
            <p:cNvGrpSpPr>
              <a:grpSpLocks noChangeAspect="1"/>
            </p:cNvGrpSpPr>
            <p:nvPr/>
          </p:nvGrpSpPr>
          <p:grpSpPr>
            <a:xfrm>
              <a:off x="3357" y="1862"/>
              <a:ext cx="268" cy="199"/>
              <a:chOff x="3357" y="1862"/>
              <a:chExt cx="268" cy="199"/>
            </a:xfrm>
          </p:grpSpPr>
          <p:sp>
            <p:nvSpPr>
              <p:cNvPr id="23593" name="矩形 283794"/>
              <p:cNvSpPr>
                <a:spLocks noChangeAspect="1"/>
              </p:cNvSpPr>
              <p:nvPr/>
            </p:nvSpPr>
            <p:spPr>
              <a:xfrm>
                <a:off x="3432" y="1862"/>
                <a:ext cx="193" cy="1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94" name="任意多边形 283798"/>
              <p:cNvSpPr>
                <a:spLocks noChangeAspect="1"/>
              </p:cNvSpPr>
              <p:nvPr/>
            </p:nvSpPr>
            <p:spPr>
              <a:xfrm>
                <a:off x="3357" y="1925"/>
                <a:ext cx="46" cy="24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0" y="0"/>
                    </a:moveTo>
                    <a:lnTo>
                      <a:pt x="39" y="93"/>
                    </a:lnTo>
                    <a:lnTo>
                      <a:pt x="132" y="132"/>
                    </a:lnTo>
                    <a:lnTo>
                      <a:pt x="225" y="93"/>
                    </a:lnTo>
                    <a:lnTo>
                      <a:pt x="264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595" name="任意多边形 283799"/>
              <p:cNvSpPr>
                <a:spLocks noChangeAspect="1"/>
              </p:cNvSpPr>
              <p:nvPr/>
            </p:nvSpPr>
            <p:spPr>
              <a:xfrm>
                <a:off x="3357" y="1901"/>
                <a:ext cx="46" cy="24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264" y="132"/>
                    </a:moveTo>
                    <a:lnTo>
                      <a:pt x="225" y="39"/>
                    </a:lnTo>
                    <a:lnTo>
                      <a:pt x="132" y="0"/>
                    </a:lnTo>
                    <a:lnTo>
                      <a:pt x="39" y="39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83886" name="组合 283885"/>
          <p:cNvGrpSpPr>
            <a:grpSpLocks noChangeAspect="1"/>
          </p:cNvGrpSpPr>
          <p:nvPr/>
        </p:nvGrpSpPr>
        <p:grpSpPr>
          <a:xfrm>
            <a:off x="3259138" y="1582738"/>
            <a:ext cx="2844800" cy="365125"/>
            <a:chOff x="2035" y="1166"/>
            <a:chExt cx="1554" cy="200"/>
          </a:xfrm>
        </p:grpSpPr>
        <p:grpSp>
          <p:nvGrpSpPr>
            <p:cNvPr id="23597" name="组合 283802"/>
            <p:cNvGrpSpPr>
              <a:grpSpLocks noChangeAspect="1"/>
            </p:cNvGrpSpPr>
            <p:nvPr/>
          </p:nvGrpSpPr>
          <p:grpSpPr>
            <a:xfrm>
              <a:off x="2035" y="1307"/>
              <a:ext cx="1322" cy="35"/>
              <a:chOff x="1704" y="1162"/>
              <a:chExt cx="1322" cy="35"/>
            </a:xfrm>
          </p:grpSpPr>
          <p:sp>
            <p:nvSpPr>
              <p:cNvPr id="23598" name="任意多边形 283803"/>
              <p:cNvSpPr>
                <a:spLocks noChangeAspect="1"/>
              </p:cNvSpPr>
              <p:nvPr/>
            </p:nvSpPr>
            <p:spPr>
              <a:xfrm>
                <a:off x="2261" y="1162"/>
                <a:ext cx="99" cy="35"/>
              </a:xfrm>
              <a:custGeom>
                <a:avLst/>
                <a:gdLst/>
                <a:ahLst/>
                <a:cxnLst/>
                <a:pathLst>
                  <a:path w="583" h="195">
                    <a:moveTo>
                      <a:pt x="0" y="195"/>
                    </a:moveTo>
                    <a:lnTo>
                      <a:pt x="0" y="0"/>
                    </a:lnTo>
                    <a:lnTo>
                      <a:pt x="583" y="97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599" name="任意多边形 283804"/>
              <p:cNvSpPr>
                <a:spLocks noChangeAspect="1"/>
              </p:cNvSpPr>
              <p:nvPr/>
            </p:nvSpPr>
            <p:spPr>
              <a:xfrm>
                <a:off x="2261" y="1162"/>
                <a:ext cx="99" cy="35"/>
              </a:xfrm>
              <a:custGeom>
                <a:avLst/>
                <a:gdLst/>
                <a:ahLst/>
                <a:cxnLst/>
                <a:pathLst>
                  <a:path w="583" h="195">
                    <a:moveTo>
                      <a:pt x="0" y="195"/>
                    </a:moveTo>
                    <a:lnTo>
                      <a:pt x="0" y="0"/>
                    </a:lnTo>
                    <a:lnTo>
                      <a:pt x="583" y="97"/>
                    </a:lnTo>
                    <a:lnTo>
                      <a:pt x="0" y="19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00" name="直接连接符 283805"/>
              <p:cNvSpPr>
                <a:spLocks noChangeAspect="1"/>
              </p:cNvSpPr>
              <p:nvPr/>
            </p:nvSpPr>
            <p:spPr>
              <a:xfrm>
                <a:off x="1704" y="1180"/>
                <a:ext cx="1322" cy="1"/>
              </a:xfrm>
              <a:prstGeom prst="line">
                <a:avLst/>
              </a:prstGeom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3601" name="组合 283872"/>
            <p:cNvGrpSpPr>
              <a:grpSpLocks noChangeAspect="1"/>
            </p:cNvGrpSpPr>
            <p:nvPr/>
          </p:nvGrpSpPr>
          <p:grpSpPr>
            <a:xfrm>
              <a:off x="3357" y="1166"/>
              <a:ext cx="232" cy="200"/>
              <a:chOff x="3357" y="1166"/>
              <a:chExt cx="232" cy="200"/>
            </a:xfrm>
          </p:grpSpPr>
          <p:sp>
            <p:nvSpPr>
              <p:cNvPr id="23602" name="矩形 283806"/>
              <p:cNvSpPr>
                <a:spLocks noChangeAspect="1"/>
              </p:cNvSpPr>
              <p:nvPr/>
            </p:nvSpPr>
            <p:spPr>
              <a:xfrm>
                <a:off x="3395" y="1166"/>
                <a:ext cx="194" cy="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3" name="任意多边形 283807"/>
              <p:cNvSpPr>
                <a:spLocks noChangeAspect="1"/>
              </p:cNvSpPr>
              <p:nvPr/>
            </p:nvSpPr>
            <p:spPr>
              <a:xfrm>
                <a:off x="3357" y="1301"/>
                <a:ext cx="46" cy="24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264" y="132"/>
                    </a:moveTo>
                    <a:lnTo>
                      <a:pt x="225" y="39"/>
                    </a:lnTo>
                    <a:lnTo>
                      <a:pt x="132" y="0"/>
                    </a:lnTo>
                    <a:lnTo>
                      <a:pt x="39" y="39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04" name="任意多边形 283808"/>
              <p:cNvSpPr>
                <a:spLocks noChangeAspect="1"/>
              </p:cNvSpPr>
              <p:nvPr/>
            </p:nvSpPr>
            <p:spPr>
              <a:xfrm>
                <a:off x="3357" y="1325"/>
                <a:ext cx="46" cy="22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0" y="0"/>
                    </a:moveTo>
                    <a:lnTo>
                      <a:pt x="39" y="93"/>
                    </a:lnTo>
                    <a:lnTo>
                      <a:pt x="132" y="132"/>
                    </a:lnTo>
                    <a:lnTo>
                      <a:pt x="225" y="93"/>
                    </a:lnTo>
                    <a:lnTo>
                      <a:pt x="264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83887" name="组合 283886"/>
          <p:cNvGrpSpPr>
            <a:grpSpLocks noChangeAspect="1"/>
          </p:cNvGrpSpPr>
          <p:nvPr/>
        </p:nvGrpSpPr>
        <p:grpSpPr>
          <a:xfrm>
            <a:off x="2801938" y="2154238"/>
            <a:ext cx="3983037" cy="454025"/>
            <a:chOff x="1785" y="1478"/>
            <a:chExt cx="2176" cy="248"/>
          </a:xfrm>
        </p:grpSpPr>
        <p:sp>
          <p:nvSpPr>
            <p:cNvPr id="23606" name="直接连接符 283833"/>
            <p:cNvSpPr>
              <a:spLocks noChangeAspect="1"/>
            </p:cNvSpPr>
            <p:nvPr/>
          </p:nvSpPr>
          <p:spPr>
            <a:xfrm>
              <a:off x="1785" y="1520"/>
              <a:ext cx="1932" cy="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07" name="任意多边形 283835"/>
            <p:cNvSpPr>
              <a:spLocks noChangeAspect="1"/>
            </p:cNvSpPr>
            <p:nvPr/>
          </p:nvSpPr>
          <p:spPr>
            <a:xfrm>
              <a:off x="2582" y="1502"/>
              <a:ext cx="100" cy="35"/>
            </a:xfrm>
            <a:custGeom>
              <a:avLst/>
              <a:gdLst/>
              <a:ahLst/>
              <a:cxnLst/>
              <a:pathLst>
                <a:path w="584" h="195">
                  <a:moveTo>
                    <a:pt x="0" y="195"/>
                  </a:moveTo>
                  <a:lnTo>
                    <a:pt x="0" y="0"/>
                  </a:lnTo>
                  <a:lnTo>
                    <a:pt x="584" y="97"/>
                  </a:lnTo>
                  <a:lnTo>
                    <a:pt x="0" y="19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3608" name="组合 283871"/>
            <p:cNvGrpSpPr>
              <a:grpSpLocks noChangeAspect="1"/>
            </p:cNvGrpSpPr>
            <p:nvPr/>
          </p:nvGrpSpPr>
          <p:grpSpPr>
            <a:xfrm>
              <a:off x="2821" y="1478"/>
              <a:ext cx="1140" cy="248"/>
              <a:chOff x="2821" y="1478"/>
              <a:chExt cx="1140" cy="248"/>
            </a:xfrm>
          </p:grpSpPr>
          <p:grpSp>
            <p:nvGrpSpPr>
              <p:cNvPr id="23609" name="组合 283827"/>
              <p:cNvGrpSpPr>
                <a:grpSpLocks noChangeAspect="1"/>
              </p:cNvGrpSpPr>
              <p:nvPr/>
            </p:nvGrpSpPr>
            <p:grpSpPr>
              <a:xfrm>
                <a:off x="3020" y="1496"/>
                <a:ext cx="720" cy="46"/>
                <a:chOff x="2689" y="1351"/>
                <a:chExt cx="720" cy="46"/>
              </a:xfrm>
            </p:grpSpPr>
            <p:sp>
              <p:nvSpPr>
                <p:cNvPr id="23610" name="任意多边形 283828"/>
                <p:cNvSpPr>
                  <a:spLocks noChangeAspect="1"/>
                </p:cNvSpPr>
                <p:nvPr/>
              </p:nvSpPr>
              <p:spPr>
                <a:xfrm>
                  <a:off x="3363" y="1351"/>
                  <a:ext cx="46" cy="24"/>
                </a:xfrm>
                <a:custGeom>
                  <a:avLst/>
                  <a:gdLst/>
                  <a:ahLst/>
                  <a:cxnLst/>
                  <a:pathLst>
                    <a:path w="264" h="132">
                      <a:moveTo>
                        <a:pt x="264" y="132"/>
                      </a:moveTo>
                      <a:lnTo>
                        <a:pt x="225" y="39"/>
                      </a:lnTo>
                      <a:lnTo>
                        <a:pt x="132" y="0"/>
                      </a:lnTo>
                      <a:lnTo>
                        <a:pt x="39" y="39"/>
                      </a:lnTo>
                      <a:lnTo>
                        <a:pt x="0" y="132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11" name="任意多边形 283829"/>
                <p:cNvSpPr>
                  <a:spLocks noChangeAspect="1"/>
                </p:cNvSpPr>
                <p:nvPr/>
              </p:nvSpPr>
              <p:spPr>
                <a:xfrm>
                  <a:off x="3363" y="1375"/>
                  <a:ext cx="46" cy="22"/>
                </a:xfrm>
                <a:custGeom>
                  <a:avLst/>
                  <a:gdLst/>
                  <a:ahLst/>
                  <a:cxnLst/>
                  <a:pathLst>
                    <a:path w="264" h="132">
                      <a:moveTo>
                        <a:pt x="0" y="0"/>
                      </a:moveTo>
                      <a:lnTo>
                        <a:pt x="39" y="93"/>
                      </a:lnTo>
                      <a:lnTo>
                        <a:pt x="132" y="132"/>
                      </a:lnTo>
                      <a:lnTo>
                        <a:pt x="225" y="93"/>
                      </a:lnTo>
                      <a:lnTo>
                        <a:pt x="264" y="0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12" name="任意多边形 283830"/>
                <p:cNvSpPr>
                  <a:spLocks noChangeAspect="1"/>
                </p:cNvSpPr>
                <p:nvPr/>
              </p:nvSpPr>
              <p:spPr>
                <a:xfrm>
                  <a:off x="2689" y="1351"/>
                  <a:ext cx="45" cy="24"/>
                </a:xfrm>
                <a:custGeom>
                  <a:avLst/>
                  <a:gdLst/>
                  <a:ahLst/>
                  <a:cxnLst/>
                  <a:pathLst>
                    <a:path w="263" h="132">
                      <a:moveTo>
                        <a:pt x="263" y="132"/>
                      </a:moveTo>
                      <a:lnTo>
                        <a:pt x="225" y="39"/>
                      </a:lnTo>
                      <a:lnTo>
                        <a:pt x="132" y="0"/>
                      </a:lnTo>
                      <a:lnTo>
                        <a:pt x="38" y="39"/>
                      </a:lnTo>
                      <a:lnTo>
                        <a:pt x="0" y="132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13" name="任意多边形 283831"/>
                <p:cNvSpPr>
                  <a:spLocks noChangeAspect="1"/>
                </p:cNvSpPr>
                <p:nvPr/>
              </p:nvSpPr>
              <p:spPr>
                <a:xfrm>
                  <a:off x="2689" y="1375"/>
                  <a:ext cx="45" cy="22"/>
                </a:xfrm>
                <a:custGeom>
                  <a:avLst/>
                  <a:gdLst/>
                  <a:ahLst/>
                  <a:cxnLst/>
                  <a:pathLst>
                    <a:path w="263" h="132">
                      <a:moveTo>
                        <a:pt x="0" y="0"/>
                      </a:moveTo>
                      <a:lnTo>
                        <a:pt x="38" y="93"/>
                      </a:lnTo>
                      <a:lnTo>
                        <a:pt x="132" y="132"/>
                      </a:lnTo>
                      <a:lnTo>
                        <a:pt x="225" y="93"/>
                      </a:lnTo>
                      <a:lnTo>
                        <a:pt x="263" y="0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3614" name="矩形 283836"/>
              <p:cNvSpPr>
                <a:spLocks noChangeAspect="1"/>
              </p:cNvSpPr>
              <p:nvPr/>
            </p:nvSpPr>
            <p:spPr>
              <a:xfrm>
                <a:off x="2821" y="1526"/>
                <a:ext cx="192" cy="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15" name="矩形 283837"/>
              <p:cNvSpPr>
                <a:spLocks noChangeAspect="1"/>
              </p:cNvSpPr>
              <p:nvPr/>
            </p:nvSpPr>
            <p:spPr>
              <a:xfrm>
                <a:off x="3769" y="1478"/>
                <a:ext cx="192" cy="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4"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3839" name="直接连接符 283838"/>
          <p:cNvSpPr>
            <a:spLocks noChangeAspect="1"/>
          </p:cNvSpPr>
          <p:nvPr/>
        </p:nvSpPr>
        <p:spPr>
          <a:xfrm>
            <a:off x="5145088" y="2230438"/>
            <a:ext cx="1150937" cy="1587"/>
          </a:xfrm>
          <a:prstGeom prst="line">
            <a:avLst/>
          </a:prstGeom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3881" name="组合 283880"/>
          <p:cNvGrpSpPr>
            <a:grpSpLocks noChangeAspect="1"/>
          </p:cNvGrpSpPr>
          <p:nvPr/>
        </p:nvGrpSpPr>
        <p:grpSpPr>
          <a:xfrm>
            <a:off x="1447800" y="1593850"/>
            <a:ext cx="2217738" cy="1595438"/>
            <a:chOff x="1045" y="1172"/>
            <a:chExt cx="1212" cy="872"/>
          </a:xfrm>
        </p:grpSpPr>
        <p:grpSp>
          <p:nvGrpSpPr>
            <p:cNvPr id="23618" name="组合 283869"/>
            <p:cNvGrpSpPr>
              <a:grpSpLocks noChangeAspect="1"/>
            </p:cNvGrpSpPr>
            <p:nvPr/>
          </p:nvGrpSpPr>
          <p:grpSpPr>
            <a:xfrm>
              <a:off x="1512" y="1376"/>
              <a:ext cx="301" cy="199"/>
              <a:chOff x="1512" y="1376"/>
              <a:chExt cx="301" cy="199"/>
            </a:xfrm>
          </p:grpSpPr>
          <p:sp>
            <p:nvSpPr>
              <p:cNvPr id="23619" name="矩形 283822"/>
              <p:cNvSpPr>
                <a:spLocks noChangeAspect="1"/>
              </p:cNvSpPr>
              <p:nvPr/>
            </p:nvSpPr>
            <p:spPr>
              <a:xfrm>
                <a:off x="1512" y="1376"/>
                <a:ext cx="191" cy="1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20" name="矩形 283823"/>
              <p:cNvSpPr>
                <a:spLocks noChangeAspect="1"/>
              </p:cNvSpPr>
              <p:nvPr/>
            </p:nvSpPr>
            <p:spPr>
              <a:xfrm>
                <a:off x="1621" y="1376"/>
                <a:ext cx="192" cy="1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4'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21" name="任意多边形 283824"/>
              <p:cNvSpPr>
                <a:spLocks noChangeAspect="1"/>
              </p:cNvSpPr>
              <p:nvPr/>
            </p:nvSpPr>
            <p:spPr>
              <a:xfrm>
                <a:off x="1739" y="1496"/>
                <a:ext cx="46" cy="24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264" y="132"/>
                    </a:moveTo>
                    <a:lnTo>
                      <a:pt x="225" y="39"/>
                    </a:lnTo>
                    <a:lnTo>
                      <a:pt x="132" y="0"/>
                    </a:lnTo>
                    <a:lnTo>
                      <a:pt x="39" y="39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22" name="任意多边形 283825"/>
              <p:cNvSpPr>
                <a:spLocks noChangeAspect="1"/>
              </p:cNvSpPr>
              <p:nvPr/>
            </p:nvSpPr>
            <p:spPr>
              <a:xfrm>
                <a:off x="1739" y="1520"/>
                <a:ext cx="46" cy="22"/>
              </a:xfrm>
              <a:custGeom>
                <a:avLst/>
                <a:gdLst/>
                <a:ahLst/>
                <a:cxnLst/>
                <a:pathLst>
                  <a:path w="264" h="132">
                    <a:moveTo>
                      <a:pt x="0" y="0"/>
                    </a:moveTo>
                    <a:lnTo>
                      <a:pt x="39" y="93"/>
                    </a:lnTo>
                    <a:lnTo>
                      <a:pt x="132" y="132"/>
                    </a:lnTo>
                    <a:lnTo>
                      <a:pt x="225" y="93"/>
                    </a:lnTo>
                    <a:lnTo>
                      <a:pt x="264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3623" name="组合 283870"/>
            <p:cNvGrpSpPr>
              <a:grpSpLocks noChangeAspect="1"/>
            </p:cNvGrpSpPr>
            <p:nvPr/>
          </p:nvGrpSpPr>
          <p:grpSpPr>
            <a:xfrm>
              <a:off x="1989" y="1172"/>
              <a:ext cx="268" cy="200"/>
              <a:chOff x="1989" y="1172"/>
              <a:chExt cx="268" cy="200"/>
            </a:xfrm>
          </p:grpSpPr>
          <p:sp>
            <p:nvSpPr>
              <p:cNvPr id="23624" name="矩形 283857"/>
              <p:cNvSpPr>
                <a:spLocks noChangeAspect="1"/>
              </p:cNvSpPr>
              <p:nvPr/>
            </p:nvSpPr>
            <p:spPr>
              <a:xfrm>
                <a:off x="2065" y="1172"/>
                <a:ext cx="192" cy="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25" name="任意多边形 283858"/>
              <p:cNvSpPr>
                <a:spLocks noChangeAspect="1"/>
              </p:cNvSpPr>
              <p:nvPr/>
            </p:nvSpPr>
            <p:spPr>
              <a:xfrm>
                <a:off x="1989" y="1301"/>
                <a:ext cx="46" cy="24"/>
              </a:xfrm>
              <a:custGeom>
                <a:avLst/>
                <a:gdLst/>
                <a:ahLst/>
                <a:cxnLst/>
                <a:pathLst>
                  <a:path w="263" h="132">
                    <a:moveTo>
                      <a:pt x="263" y="132"/>
                    </a:moveTo>
                    <a:lnTo>
                      <a:pt x="224" y="39"/>
                    </a:lnTo>
                    <a:lnTo>
                      <a:pt x="131" y="0"/>
                    </a:lnTo>
                    <a:lnTo>
                      <a:pt x="38" y="39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26" name="任意多边形 283859"/>
              <p:cNvSpPr>
                <a:spLocks noChangeAspect="1"/>
              </p:cNvSpPr>
              <p:nvPr/>
            </p:nvSpPr>
            <p:spPr>
              <a:xfrm>
                <a:off x="1989" y="1325"/>
                <a:ext cx="46" cy="22"/>
              </a:xfrm>
              <a:custGeom>
                <a:avLst/>
                <a:gdLst/>
                <a:ahLst/>
                <a:cxnLst/>
                <a:pathLst>
                  <a:path w="263" h="132">
                    <a:moveTo>
                      <a:pt x="0" y="0"/>
                    </a:moveTo>
                    <a:lnTo>
                      <a:pt x="38" y="93"/>
                    </a:lnTo>
                    <a:lnTo>
                      <a:pt x="131" y="132"/>
                    </a:lnTo>
                    <a:lnTo>
                      <a:pt x="224" y="93"/>
                    </a:lnTo>
                    <a:lnTo>
                      <a:pt x="263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3627" name="组合 283879"/>
            <p:cNvGrpSpPr>
              <a:grpSpLocks noChangeAspect="1"/>
            </p:cNvGrpSpPr>
            <p:nvPr/>
          </p:nvGrpSpPr>
          <p:grpSpPr>
            <a:xfrm>
              <a:off x="1045" y="1844"/>
              <a:ext cx="221" cy="200"/>
              <a:chOff x="1045" y="1844"/>
              <a:chExt cx="221" cy="200"/>
            </a:xfrm>
          </p:grpSpPr>
          <p:sp>
            <p:nvSpPr>
              <p:cNvPr id="23628" name="矩形 283861"/>
              <p:cNvSpPr>
                <a:spLocks noChangeAspect="1"/>
              </p:cNvSpPr>
              <p:nvPr/>
            </p:nvSpPr>
            <p:spPr>
              <a:xfrm>
                <a:off x="1045" y="1844"/>
                <a:ext cx="193" cy="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3629" name="组合 283867"/>
              <p:cNvGrpSpPr>
                <a:grpSpLocks noChangeAspect="1"/>
              </p:cNvGrpSpPr>
              <p:nvPr/>
            </p:nvGrpSpPr>
            <p:grpSpPr>
              <a:xfrm>
                <a:off x="1220" y="1902"/>
                <a:ext cx="46" cy="47"/>
                <a:chOff x="1220" y="1902"/>
                <a:chExt cx="46" cy="47"/>
              </a:xfrm>
            </p:grpSpPr>
            <p:sp>
              <p:nvSpPr>
                <p:cNvPr id="23630" name="任意多边形 283862"/>
                <p:cNvSpPr>
                  <a:spLocks noChangeAspect="1"/>
                </p:cNvSpPr>
                <p:nvPr/>
              </p:nvSpPr>
              <p:spPr>
                <a:xfrm>
                  <a:off x="1220" y="1902"/>
                  <a:ext cx="46" cy="23"/>
                </a:xfrm>
                <a:custGeom>
                  <a:avLst/>
                  <a:gdLst/>
                  <a:ahLst/>
                  <a:cxnLst/>
                  <a:pathLst>
                    <a:path w="263" h="132">
                      <a:moveTo>
                        <a:pt x="263" y="132"/>
                      </a:moveTo>
                      <a:lnTo>
                        <a:pt x="224" y="39"/>
                      </a:lnTo>
                      <a:lnTo>
                        <a:pt x="131" y="0"/>
                      </a:lnTo>
                      <a:lnTo>
                        <a:pt x="38" y="39"/>
                      </a:lnTo>
                      <a:lnTo>
                        <a:pt x="0" y="132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31" name="任意多边形 283863"/>
                <p:cNvSpPr>
                  <a:spLocks noChangeAspect="1"/>
                </p:cNvSpPr>
                <p:nvPr/>
              </p:nvSpPr>
              <p:spPr>
                <a:xfrm>
                  <a:off x="1220" y="1925"/>
                  <a:ext cx="46" cy="24"/>
                </a:xfrm>
                <a:custGeom>
                  <a:avLst/>
                  <a:gdLst/>
                  <a:ahLst/>
                  <a:cxnLst/>
                  <a:pathLst>
                    <a:path w="263" h="132">
                      <a:moveTo>
                        <a:pt x="0" y="0"/>
                      </a:moveTo>
                      <a:lnTo>
                        <a:pt x="38" y="93"/>
                      </a:lnTo>
                      <a:lnTo>
                        <a:pt x="131" y="132"/>
                      </a:lnTo>
                      <a:lnTo>
                        <a:pt x="224" y="93"/>
                      </a:lnTo>
                      <a:lnTo>
                        <a:pt x="263" y="0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283865" name="直接连接符 283864"/>
          <p:cNvSpPr>
            <a:spLocks noChangeAspect="1"/>
          </p:cNvSpPr>
          <p:nvPr/>
        </p:nvSpPr>
        <p:spPr>
          <a:xfrm>
            <a:off x="2760663" y="4600575"/>
            <a:ext cx="1587" cy="1277938"/>
          </a:xfrm>
          <a:prstGeom prst="line">
            <a:avLst/>
          </a:prstGeom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3888" name="组合 283887"/>
          <p:cNvGrpSpPr>
            <a:grpSpLocks noChangeAspect="1"/>
          </p:cNvGrpSpPr>
          <p:nvPr/>
        </p:nvGrpSpPr>
        <p:grpSpPr>
          <a:xfrm>
            <a:off x="2522538" y="4354513"/>
            <a:ext cx="279400" cy="1790700"/>
            <a:chOff x="1632" y="2680"/>
            <a:chExt cx="153" cy="979"/>
          </a:xfrm>
        </p:grpSpPr>
        <p:sp>
          <p:nvSpPr>
            <p:cNvPr id="23634" name="矩形 283840"/>
            <p:cNvSpPr>
              <a:spLocks noChangeAspect="1"/>
            </p:cNvSpPr>
            <p:nvPr/>
          </p:nvSpPr>
          <p:spPr>
            <a:xfrm>
              <a:off x="1644" y="2680"/>
              <a:ext cx="84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eaLnBrk="0" hangingPunct="0"/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3635" name="组合 283876"/>
            <p:cNvGrpSpPr>
              <a:grpSpLocks noChangeAspect="1"/>
            </p:cNvGrpSpPr>
            <p:nvPr/>
          </p:nvGrpSpPr>
          <p:grpSpPr>
            <a:xfrm>
              <a:off x="1739" y="2782"/>
              <a:ext cx="46" cy="751"/>
              <a:chOff x="1739" y="2782"/>
              <a:chExt cx="46" cy="751"/>
            </a:xfrm>
          </p:grpSpPr>
          <p:sp>
            <p:nvSpPr>
              <p:cNvPr id="23636" name="任意多边形 283842"/>
              <p:cNvSpPr>
                <a:spLocks noChangeAspect="1"/>
              </p:cNvSpPr>
              <p:nvPr/>
            </p:nvSpPr>
            <p:spPr>
              <a:xfrm>
                <a:off x="1739" y="3486"/>
                <a:ext cx="46" cy="23"/>
              </a:xfrm>
              <a:custGeom>
                <a:avLst/>
                <a:gdLst/>
                <a:ahLst/>
                <a:cxnLst/>
                <a:pathLst>
                  <a:path w="227" h="113">
                    <a:moveTo>
                      <a:pt x="227" y="113"/>
                    </a:moveTo>
                    <a:lnTo>
                      <a:pt x="194" y="34"/>
                    </a:lnTo>
                    <a:lnTo>
                      <a:pt x="114" y="0"/>
                    </a:lnTo>
                    <a:lnTo>
                      <a:pt x="34" y="34"/>
                    </a:lnTo>
                    <a:lnTo>
                      <a:pt x="0" y="113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37" name="任意多边形 283843"/>
              <p:cNvSpPr>
                <a:spLocks noChangeAspect="1"/>
              </p:cNvSpPr>
              <p:nvPr/>
            </p:nvSpPr>
            <p:spPr>
              <a:xfrm>
                <a:off x="1739" y="3509"/>
                <a:ext cx="46" cy="24"/>
              </a:xfrm>
              <a:custGeom>
                <a:avLst/>
                <a:gdLst/>
                <a:ahLst/>
                <a:cxnLst/>
                <a:pathLst>
                  <a:path w="227" h="114">
                    <a:moveTo>
                      <a:pt x="0" y="0"/>
                    </a:moveTo>
                    <a:lnTo>
                      <a:pt x="34" y="81"/>
                    </a:lnTo>
                    <a:lnTo>
                      <a:pt x="114" y="114"/>
                    </a:lnTo>
                    <a:lnTo>
                      <a:pt x="194" y="81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38" name="任意多边形 283844"/>
              <p:cNvSpPr>
                <a:spLocks noChangeAspect="1"/>
              </p:cNvSpPr>
              <p:nvPr/>
            </p:nvSpPr>
            <p:spPr>
              <a:xfrm>
                <a:off x="1739" y="2782"/>
                <a:ext cx="46" cy="24"/>
              </a:xfrm>
              <a:custGeom>
                <a:avLst/>
                <a:gdLst/>
                <a:ahLst/>
                <a:cxnLst/>
                <a:pathLst>
                  <a:path w="227" h="115">
                    <a:moveTo>
                      <a:pt x="227" y="115"/>
                    </a:moveTo>
                    <a:lnTo>
                      <a:pt x="194" y="34"/>
                    </a:lnTo>
                    <a:lnTo>
                      <a:pt x="114" y="0"/>
                    </a:lnTo>
                    <a:lnTo>
                      <a:pt x="34" y="34"/>
                    </a:lnTo>
                    <a:lnTo>
                      <a:pt x="0" y="11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39" name="任意多边形 283845"/>
              <p:cNvSpPr>
                <a:spLocks noChangeAspect="1"/>
              </p:cNvSpPr>
              <p:nvPr/>
            </p:nvSpPr>
            <p:spPr>
              <a:xfrm>
                <a:off x="1739" y="2806"/>
                <a:ext cx="46" cy="23"/>
              </a:xfrm>
              <a:custGeom>
                <a:avLst/>
                <a:gdLst/>
                <a:ahLst/>
                <a:cxnLst/>
                <a:pathLst>
                  <a:path w="227" h="113">
                    <a:moveTo>
                      <a:pt x="0" y="0"/>
                    </a:moveTo>
                    <a:lnTo>
                      <a:pt x="34" y="79"/>
                    </a:lnTo>
                    <a:lnTo>
                      <a:pt x="114" y="113"/>
                    </a:lnTo>
                    <a:lnTo>
                      <a:pt x="194" y="7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3640" name="矩形 283846"/>
            <p:cNvSpPr>
              <a:spLocks noChangeAspect="1"/>
            </p:cNvSpPr>
            <p:nvPr/>
          </p:nvSpPr>
          <p:spPr>
            <a:xfrm>
              <a:off x="1632" y="3459"/>
              <a:ext cx="84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eaLnBrk="0" hangingPunct="0"/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3885" name="组合 283884"/>
          <p:cNvGrpSpPr>
            <a:grpSpLocks noChangeAspect="1"/>
          </p:cNvGrpSpPr>
          <p:nvPr/>
        </p:nvGrpSpPr>
        <p:grpSpPr>
          <a:xfrm>
            <a:off x="3175000" y="1914525"/>
            <a:ext cx="284163" cy="3711575"/>
            <a:chOff x="1989" y="1347"/>
            <a:chExt cx="155" cy="2028"/>
          </a:xfrm>
        </p:grpSpPr>
        <p:grpSp>
          <p:nvGrpSpPr>
            <p:cNvPr id="23642" name="组合 283851"/>
            <p:cNvGrpSpPr>
              <a:grpSpLocks noChangeAspect="1"/>
            </p:cNvGrpSpPr>
            <p:nvPr/>
          </p:nvGrpSpPr>
          <p:grpSpPr>
            <a:xfrm>
              <a:off x="1995" y="1347"/>
              <a:ext cx="34" cy="1795"/>
              <a:chOff x="1664" y="1202"/>
              <a:chExt cx="34" cy="1795"/>
            </a:xfrm>
          </p:grpSpPr>
          <p:sp>
            <p:nvSpPr>
              <p:cNvPr id="23643" name="任意多边形 283852"/>
              <p:cNvSpPr>
                <a:spLocks noChangeAspect="1"/>
              </p:cNvSpPr>
              <p:nvPr/>
            </p:nvSpPr>
            <p:spPr>
              <a:xfrm>
                <a:off x="1664" y="2201"/>
                <a:ext cx="34" cy="105"/>
              </a:xfrm>
              <a:custGeom>
                <a:avLst/>
                <a:gdLst/>
                <a:ahLst/>
                <a:cxnLst/>
                <a:pathLst>
                  <a:path w="195" h="585">
                    <a:moveTo>
                      <a:pt x="195" y="0"/>
                    </a:moveTo>
                    <a:lnTo>
                      <a:pt x="0" y="0"/>
                    </a:lnTo>
                    <a:lnTo>
                      <a:pt x="97" y="58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44" name="任意多边形 283853"/>
              <p:cNvSpPr>
                <a:spLocks noChangeAspect="1"/>
              </p:cNvSpPr>
              <p:nvPr/>
            </p:nvSpPr>
            <p:spPr>
              <a:xfrm>
                <a:off x="1664" y="2201"/>
                <a:ext cx="34" cy="105"/>
              </a:xfrm>
              <a:custGeom>
                <a:avLst/>
                <a:gdLst/>
                <a:ahLst/>
                <a:cxnLst/>
                <a:pathLst>
                  <a:path w="195" h="585">
                    <a:moveTo>
                      <a:pt x="195" y="0"/>
                    </a:moveTo>
                    <a:lnTo>
                      <a:pt x="0" y="0"/>
                    </a:lnTo>
                    <a:lnTo>
                      <a:pt x="97" y="585"/>
                    </a:lnTo>
                    <a:lnTo>
                      <a:pt x="195" y="0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645" name="直接连接符 283854"/>
              <p:cNvSpPr>
                <a:spLocks noChangeAspect="1"/>
              </p:cNvSpPr>
              <p:nvPr/>
            </p:nvSpPr>
            <p:spPr>
              <a:xfrm>
                <a:off x="1681" y="1202"/>
                <a:ext cx="1" cy="1795"/>
              </a:xfrm>
              <a:prstGeom prst="line">
                <a:avLst/>
              </a:prstGeom>
              <a:ln w="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3646" name="组合 283883"/>
            <p:cNvGrpSpPr>
              <a:grpSpLocks noChangeAspect="1"/>
            </p:cNvGrpSpPr>
            <p:nvPr/>
          </p:nvGrpSpPr>
          <p:grpSpPr>
            <a:xfrm>
              <a:off x="1989" y="3142"/>
              <a:ext cx="155" cy="233"/>
              <a:chOff x="1989" y="3142"/>
              <a:chExt cx="155" cy="233"/>
            </a:xfrm>
          </p:grpSpPr>
          <p:grpSp>
            <p:nvGrpSpPr>
              <p:cNvPr id="23647" name="组合 283848"/>
              <p:cNvGrpSpPr>
                <a:grpSpLocks noChangeAspect="1"/>
              </p:cNvGrpSpPr>
              <p:nvPr/>
            </p:nvGrpSpPr>
            <p:grpSpPr>
              <a:xfrm>
                <a:off x="1989" y="3142"/>
                <a:ext cx="46" cy="46"/>
                <a:chOff x="1658" y="2997"/>
                <a:chExt cx="46" cy="46"/>
              </a:xfrm>
            </p:grpSpPr>
            <p:sp>
              <p:nvSpPr>
                <p:cNvPr id="23648" name="任意多边形 283849"/>
                <p:cNvSpPr>
                  <a:spLocks noChangeAspect="1"/>
                </p:cNvSpPr>
                <p:nvPr/>
              </p:nvSpPr>
              <p:spPr>
                <a:xfrm>
                  <a:off x="1658" y="2997"/>
                  <a:ext cx="46" cy="22"/>
                </a:xfrm>
                <a:custGeom>
                  <a:avLst/>
                  <a:gdLst/>
                  <a:ahLst/>
                  <a:cxnLst/>
                  <a:pathLst>
                    <a:path w="263" h="131">
                      <a:moveTo>
                        <a:pt x="263" y="131"/>
                      </a:moveTo>
                      <a:lnTo>
                        <a:pt x="224" y="38"/>
                      </a:lnTo>
                      <a:lnTo>
                        <a:pt x="131" y="0"/>
                      </a:lnTo>
                      <a:lnTo>
                        <a:pt x="38" y="38"/>
                      </a:lnTo>
                      <a:lnTo>
                        <a:pt x="0" y="131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3649" name="任意多边形 283850"/>
                <p:cNvSpPr>
                  <a:spLocks noChangeAspect="1"/>
                </p:cNvSpPr>
                <p:nvPr/>
              </p:nvSpPr>
              <p:spPr>
                <a:xfrm>
                  <a:off x="1658" y="3019"/>
                  <a:ext cx="46" cy="24"/>
                </a:xfrm>
                <a:custGeom>
                  <a:avLst/>
                  <a:gdLst/>
                  <a:ahLst/>
                  <a:cxnLst/>
                  <a:pathLst>
                    <a:path w="263" h="132">
                      <a:moveTo>
                        <a:pt x="0" y="0"/>
                      </a:moveTo>
                      <a:lnTo>
                        <a:pt x="38" y="93"/>
                      </a:lnTo>
                      <a:lnTo>
                        <a:pt x="131" y="132"/>
                      </a:lnTo>
                      <a:lnTo>
                        <a:pt x="224" y="93"/>
                      </a:lnTo>
                      <a:lnTo>
                        <a:pt x="263" y="0"/>
                      </a:lnTo>
                    </a:path>
                  </a:pathLst>
                </a:custGeom>
                <a:solidFill>
                  <a:srgbClr val="FF0000"/>
                </a:solidFill>
                <a:ln w="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3650" name="矩形 283855"/>
              <p:cNvSpPr>
                <a:spLocks noChangeAspect="1"/>
              </p:cNvSpPr>
              <p:nvPr/>
            </p:nvSpPr>
            <p:spPr>
              <a:xfrm flipH="1">
                <a:off x="2022" y="3176"/>
                <a:ext cx="122" cy="1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p>
                <a:pPr eaLnBrk="0" hangingPunct="0"/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83816" name="组合 283815"/>
          <p:cNvGrpSpPr>
            <a:grpSpLocks noChangeAspect="1"/>
          </p:cNvGrpSpPr>
          <p:nvPr/>
        </p:nvGrpSpPr>
        <p:grpSpPr>
          <a:xfrm>
            <a:off x="5727700" y="1917700"/>
            <a:ext cx="3175" cy="1050925"/>
            <a:chOff x="3635" y="1372"/>
            <a:chExt cx="1" cy="462"/>
          </a:xfrm>
        </p:grpSpPr>
        <p:sp>
          <p:nvSpPr>
            <p:cNvPr id="23652" name="直接连接符 283816"/>
            <p:cNvSpPr>
              <a:spLocks noChangeAspect="1"/>
            </p:cNvSpPr>
            <p:nvPr/>
          </p:nvSpPr>
          <p:spPr>
            <a:xfrm flipV="1">
              <a:off x="3635" y="1792"/>
              <a:ext cx="1" cy="42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53" name="直接连接符 283817"/>
            <p:cNvSpPr>
              <a:spLocks noChangeAspect="1"/>
            </p:cNvSpPr>
            <p:nvPr/>
          </p:nvSpPr>
          <p:spPr>
            <a:xfrm flipV="1">
              <a:off x="3635" y="1679"/>
              <a:ext cx="1" cy="75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54" name="直接连接符 283818"/>
            <p:cNvSpPr>
              <a:spLocks noChangeAspect="1"/>
            </p:cNvSpPr>
            <p:nvPr/>
          </p:nvSpPr>
          <p:spPr>
            <a:xfrm flipV="1">
              <a:off x="3635" y="1565"/>
              <a:ext cx="1" cy="7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55" name="直接连接符 283819"/>
            <p:cNvSpPr>
              <a:spLocks noChangeAspect="1"/>
            </p:cNvSpPr>
            <p:nvPr/>
          </p:nvSpPr>
          <p:spPr>
            <a:xfrm flipV="1">
              <a:off x="3635" y="1452"/>
              <a:ext cx="1" cy="7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656" name="直接连接符 283820"/>
            <p:cNvSpPr>
              <a:spLocks noChangeAspect="1"/>
            </p:cNvSpPr>
            <p:nvPr/>
          </p:nvSpPr>
          <p:spPr>
            <a:xfrm flipV="1">
              <a:off x="3635" y="1372"/>
              <a:ext cx="1" cy="42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83895" name="图片 283894"/>
          <p:cNvPicPr>
            <a:picLocks noChangeAspect="1"/>
          </p:cNvPicPr>
          <p:nvPr/>
        </p:nvPicPr>
        <p:blipFill>
          <a:blip r:embed="rId2"/>
          <a:srcRect t="14279"/>
          <a:stretch>
            <a:fillRect/>
          </a:stretch>
        </p:blipFill>
        <p:spPr>
          <a:xfrm>
            <a:off x="5991225" y="3724275"/>
            <a:ext cx="3152775" cy="3021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658" name="动作按钮: 自定义 283895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659" name="动作按钮: 自定义 28389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660" name="动作按钮: 自定义 283897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661" name="文本框 283898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3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3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83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83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2838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28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8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9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580" name="图片 213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标题 213292"/>
          <p:cNvSpPr>
            <a:spLocks noGrp="1" noChangeAspect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582" name="文本框 213315"/>
          <p:cNvSpPr txBox="1"/>
          <p:nvPr/>
        </p:nvSpPr>
        <p:spPr>
          <a:xfrm>
            <a:off x="609600" y="12192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5.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13317" name="组合 213316"/>
          <p:cNvGrpSpPr/>
          <p:nvPr/>
        </p:nvGrpSpPr>
        <p:grpSpPr>
          <a:xfrm>
            <a:off x="1958975" y="4559300"/>
            <a:ext cx="385763" cy="1057275"/>
            <a:chOff x="1757" y="2872"/>
            <a:chExt cx="243" cy="666"/>
          </a:xfrm>
        </p:grpSpPr>
        <p:grpSp>
          <p:nvGrpSpPr>
            <p:cNvPr id="24584" name="组合 213317"/>
            <p:cNvGrpSpPr/>
            <p:nvPr/>
          </p:nvGrpSpPr>
          <p:grpSpPr>
            <a:xfrm>
              <a:off x="1776" y="2872"/>
              <a:ext cx="224" cy="288"/>
              <a:chOff x="1776" y="2872"/>
              <a:chExt cx="224" cy="288"/>
            </a:xfrm>
          </p:grpSpPr>
          <p:sp>
            <p:nvSpPr>
              <p:cNvPr id="24585" name="任意多边形 213318"/>
              <p:cNvSpPr>
                <a:spLocks noChangeAspect="1"/>
              </p:cNvSpPr>
              <p:nvPr/>
            </p:nvSpPr>
            <p:spPr>
              <a:xfrm>
                <a:off x="1937" y="2993"/>
                <a:ext cx="63" cy="63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4"/>
                    </a:lnTo>
                    <a:lnTo>
                      <a:pt x="167" y="334"/>
                    </a:lnTo>
                    <a:lnTo>
                      <a:pt x="286" y="284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586" name="矩形 213319"/>
              <p:cNvSpPr/>
              <p:nvPr/>
            </p:nvSpPr>
            <p:spPr>
              <a:xfrm>
                <a:off x="1776" y="2872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3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4587" name="组合 213320"/>
            <p:cNvGrpSpPr/>
            <p:nvPr/>
          </p:nvGrpSpPr>
          <p:grpSpPr>
            <a:xfrm>
              <a:off x="1757" y="3250"/>
              <a:ext cx="243" cy="288"/>
              <a:chOff x="1757" y="3250"/>
              <a:chExt cx="243" cy="288"/>
            </a:xfrm>
          </p:grpSpPr>
          <p:sp>
            <p:nvSpPr>
              <p:cNvPr id="24588" name="任意多边形 213321"/>
              <p:cNvSpPr>
                <a:spLocks noChangeAspect="1"/>
              </p:cNvSpPr>
              <p:nvPr/>
            </p:nvSpPr>
            <p:spPr>
              <a:xfrm>
                <a:off x="1937" y="3337"/>
                <a:ext cx="63" cy="65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7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5"/>
                    </a:lnTo>
                    <a:lnTo>
                      <a:pt x="167" y="335"/>
                    </a:lnTo>
                    <a:lnTo>
                      <a:pt x="286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589" name="矩形 213322"/>
              <p:cNvSpPr/>
              <p:nvPr/>
            </p:nvSpPr>
            <p:spPr>
              <a:xfrm>
                <a:off x="1757" y="325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13324" name="组合 213323"/>
          <p:cNvGrpSpPr/>
          <p:nvPr/>
        </p:nvGrpSpPr>
        <p:grpSpPr>
          <a:xfrm>
            <a:off x="2022475" y="4616450"/>
            <a:ext cx="914400" cy="915988"/>
            <a:chOff x="1797" y="2908"/>
            <a:chExt cx="576" cy="577"/>
          </a:xfrm>
        </p:grpSpPr>
        <p:grpSp>
          <p:nvGrpSpPr>
            <p:cNvPr id="24591" name="组合 213324"/>
            <p:cNvGrpSpPr/>
            <p:nvPr/>
          </p:nvGrpSpPr>
          <p:grpSpPr>
            <a:xfrm>
              <a:off x="1797" y="2908"/>
              <a:ext cx="576" cy="577"/>
              <a:chOff x="1797" y="2908"/>
              <a:chExt cx="576" cy="577"/>
            </a:xfrm>
          </p:grpSpPr>
          <p:grpSp>
            <p:nvGrpSpPr>
              <p:cNvPr id="24592" name="组合 213325"/>
              <p:cNvGrpSpPr/>
              <p:nvPr/>
            </p:nvGrpSpPr>
            <p:grpSpPr>
              <a:xfrm>
                <a:off x="1797" y="2908"/>
                <a:ext cx="289" cy="577"/>
                <a:chOff x="1797" y="2908"/>
                <a:chExt cx="289" cy="577"/>
              </a:xfrm>
            </p:grpSpPr>
            <p:sp>
              <p:nvSpPr>
                <p:cNvPr id="24593" name="直接连接符 213326"/>
                <p:cNvSpPr>
                  <a:spLocks noChangeAspect="1"/>
                </p:cNvSpPr>
                <p:nvPr/>
              </p:nvSpPr>
              <p:spPr>
                <a:xfrm>
                  <a:off x="1797" y="3196"/>
                  <a:ext cx="289" cy="289"/>
                </a:xfrm>
                <a:prstGeom prst="line">
                  <a:avLst/>
                </a:prstGeom>
                <a:ln w="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4594" name="直接连接符 213327"/>
                <p:cNvSpPr>
                  <a:spLocks noChangeAspect="1"/>
                </p:cNvSpPr>
                <p:nvPr/>
              </p:nvSpPr>
              <p:spPr>
                <a:xfrm flipV="1">
                  <a:off x="1797" y="2908"/>
                  <a:ext cx="289" cy="288"/>
                </a:xfrm>
                <a:prstGeom prst="line">
                  <a:avLst/>
                </a:prstGeom>
                <a:ln w="0" cap="flat" cmpd="sng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4595" name="直接连接符 213328"/>
              <p:cNvSpPr>
                <a:spLocks noChangeAspect="1"/>
              </p:cNvSpPr>
              <p:nvPr/>
            </p:nvSpPr>
            <p:spPr>
              <a:xfrm flipH="1" flipV="1">
                <a:off x="2086" y="2908"/>
                <a:ext cx="287" cy="288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596" name="直接连接符 213329"/>
            <p:cNvSpPr>
              <a:spLocks noChangeAspect="1"/>
            </p:cNvSpPr>
            <p:nvPr/>
          </p:nvSpPr>
          <p:spPr>
            <a:xfrm flipH="1">
              <a:off x="2086" y="3196"/>
              <a:ext cx="287" cy="289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3331" name="直接连接符 213330"/>
          <p:cNvSpPr>
            <a:spLocks noChangeAspect="1"/>
          </p:cNvSpPr>
          <p:nvPr/>
        </p:nvSpPr>
        <p:spPr>
          <a:xfrm>
            <a:off x="2293938" y="2151063"/>
            <a:ext cx="3175" cy="3448050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332" name="组合 213331"/>
          <p:cNvGrpSpPr/>
          <p:nvPr/>
        </p:nvGrpSpPr>
        <p:grpSpPr>
          <a:xfrm>
            <a:off x="1970088" y="4229100"/>
            <a:ext cx="374650" cy="1689100"/>
            <a:chOff x="1764" y="2664"/>
            <a:chExt cx="236" cy="1064"/>
          </a:xfrm>
        </p:grpSpPr>
        <p:grpSp>
          <p:nvGrpSpPr>
            <p:cNvPr id="24599" name="组合 213332"/>
            <p:cNvGrpSpPr/>
            <p:nvPr/>
          </p:nvGrpSpPr>
          <p:grpSpPr>
            <a:xfrm>
              <a:off x="1764" y="2664"/>
              <a:ext cx="236" cy="288"/>
              <a:chOff x="1764" y="2664"/>
              <a:chExt cx="236" cy="288"/>
            </a:xfrm>
          </p:grpSpPr>
          <p:sp>
            <p:nvSpPr>
              <p:cNvPr id="24600" name="任意多边形 213333"/>
              <p:cNvSpPr>
                <a:spLocks noChangeAspect="1"/>
              </p:cNvSpPr>
              <p:nvPr/>
            </p:nvSpPr>
            <p:spPr>
              <a:xfrm>
                <a:off x="1937" y="2757"/>
                <a:ext cx="63" cy="65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6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6"/>
                    </a:lnTo>
                    <a:lnTo>
                      <a:pt x="49" y="285"/>
                    </a:lnTo>
                    <a:lnTo>
                      <a:pt x="167" y="334"/>
                    </a:lnTo>
                    <a:lnTo>
                      <a:pt x="286" y="285"/>
                    </a:lnTo>
                    <a:lnTo>
                      <a:pt x="334" y="16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601" name="矩形 213334"/>
              <p:cNvSpPr/>
              <p:nvPr/>
            </p:nvSpPr>
            <p:spPr>
              <a:xfrm>
                <a:off x="1764" y="2664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5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4602" name="组合 213335"/>
            <p:cNvGrpSpPr/>
            <p:nvPr/>
          </p:nvGrpSpPr>
          <p:grpSpPr>
            <a:xfrm>
              <a:off x="1776" y="3440"/>
              <a:ext cx="224" cy="288"/>
              <a:chOff x="1776" y="3440"/>
              <a:chExt cx="224" cy="288"/>
            </a:xfrm>
          </p:grpSpPr>
          <p:sp>
            <p:nvSpPr>
              <p:cNvPr id="24603" name="任意多边形 213336"/>
              <p:cNvSpPr>
                <a:spLocks noChangeAspect="1"/>
              </p:cNvSpPr>
              <p:nvPr/>
            </p:nvSpPr>
            <p:spPr>
              <a:xfrm>
                <a:off x="1937" y="3573"/>
                <a:ext cx="63" cy="62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5"/>
                    </a:lnTo>
                    <a:lnTo>
                      <a:pt x="167" y="334"/>
                    </a:lnTo>
                    <a:lnTo>
                      <a:pt x="286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604" name="矩形 213337"/>
              <p:cNvSpPr/>
              <p:nvPr/>
            </p:nvSpPr>
            <p:spPr>
              <a:xfrm>
                <a:off x="1776" y="344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4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213339" name="直接连接符 213338"/>
          <p:cNvSpPr>
            <a:spLocks noChangeAspect="1"/>
          </p:cNvSpPr>
          <p:nvPr/>
        </p:nvSpPr>
        <p:spPr>
          <a:xfrm>
            <a:off x="2293938" y="4429125"/>
            <a:ext cx="3175" cy="1293813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340" name="组合 213339"/>
          <p:cNvGrpSpPr/>
          <p:nvPr/>
        </p:nvGrpSpPr>
        <p:grpSpPr>
          <a:xfrm>
            <a:off x="2022475" y="4800600"/>
            <a:ext cx="276225" cy="549275"/>
            <a:chOff x="1797" y="3024"/>
            <a:chExt cx="174" cy="346"/>
          </a:xfrm>
        </p:grpSpPr>
        <p:grpSp>
          <p:nvGrpSpPr>
            <p:cNvPr id="24607" name="组合 213340"/>
            <p:cNvGrpSpPr/>
            <p:nvPr/>
          </p:nvGrpSpPr>
          <p:grpSpPr>
            <a:xfrm>
              <a:off x="1797" y="3026"/>
              <a:ext cx="171" cy="344"/>
              <a:chOff x="1797" y="3026"/>
              <a:chExt cx="171" cy="344"/>
            </a:xfrm>
          </p:grpSpPr>
          <p:sp>
            <p:nvSpPr>
              <p:cNvPr id="24608" name="直接连接符 213341"/>
              <p:cNvSpPr>
                <a:spLocks noChangeAspect="1"/>
              </p:cNvSpPr>
              <p:nvPr/>
            </p:nvSpPr>
            <p:spPr>
              <a:xfrm flipH="1">
                <a:off x="1797" y="3026"/>
                <a:ext cx="171" cy="17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9" name="直接连接符 213342"/>
              <p:cNvSpPr>
                <a:spLocks noChangeAspect="1"/>
              </p:cNvSpPr>
              <p:nvPr/>
            </p:nvSpPr>
            <p:spPr>
              <a:xfrm>
                <a:off x="1797" y="3197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10" name="直接连接符 213343"/>
            <p:cNvSpPr/>
            <p:nvPr/>
          </p:nvSpPr>
          <p:spPr>
            <a:xfrm>
              <a:off x="1971" y="3024"/>
              <a:ext cx="0" cy="34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345" name="组合 213344"/>
          <p:cNvGrpSpPr>
            <a:grpSpLocks noChangeAspect="1"/>
          </p:cNvGrpSpPr>
          <p:nvPr/>
        </p:nvGrpSpPr>
        <p:grpSpPr>
          <a:xfrm>
            <a:off x="3995738" y="1035050"/>
            <a:ext cx="2212975" cy="2513013"/>
            <a:chOff x="3351" y="1386"/>
            <a:chExt cx="734" cy="833"/>
          </a:xfrm>
        </p:grpSpPr>
        <p:sp>
          <p:nvSpPr>
            <p:cNvPr id="24612" name="直接连接符 213345"/>
            <p:cNvSpPr>
              <a:spLocks noChangeAspect="1"/>
            </p:cNvSpPr>
            <p:nvPr/>
          </p:nvSpPr>
          <p:spPr>
            <a:xfrm flipV="1">
              <a:off x="3351" y="2105"/>
              <a:ext cx="52" cy="113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3" name="直接连接符 213346"/>
            <p:cNvSpPr>
              <a:spLocks noChangeAspect="1"/>
            </p:cNvSpPr>
            <p:nvPr/>
          </p:nvSpPr>
          <p:spPr>
            <a:xfrm flipV="1">
              <a:off x="3411" y="2073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4" name="直接连接符 213347"/>
            <p:cNvSpPr>
              <a:spLocks noChangeAspect="1"/>
            </p:cNvSpPr>
            <p:nvPr/>
          </p:nvSpPr>
          <p:spPr>
            <a:xfrm flipV="1">
              <a:off x="3426" y="2041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5" name="直接连接符 213348"/>
            <p:cNvSpPr>
              <a:spLocks noChangeAspect="1"/>
            </p:cNvSpPr>
            <p:nvPr/>
          </p:nvSpPr>
          <p:spPr>
            <a:xfrm flipV="1">
              <a:off x="3441" y="1945"/>
              <a:ext cx="37" cy="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6" name="直接连接符 213349"/>
            <p:cNvSpPr>
              <a:spLocks noChangeAspect="1"/>
            </p:cNvSpPr>
            <p:nvPr/>
          </p:nvSpPr>
          <p:spPr>
            <a:xfrm flipV="1">
              <a:off x="3486" y="1913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7" name="直接连接符 213350"/>
            <p:cNvSpPr>
              <a:spLocks noChangeAspect="1"/>
            </p:cNvSpPr>
            <p:nvPr/>
          </p:nvSpPr>
          <p:spPr>
            <a:xfrm flipV="1">
              <a:off x="3501" y="1881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8" name="直接连接符 213351"/>
            <p:cNvSpPr>
              <a:spLocks noChangeAspect="1"/>
            </p:cNvSpPr>
            <p:nvPr/>
          </p:nvSpPr>
          <p:spPr>
            <a:xfrm flipV="1">
              <a:off x="3516" y="1784"/>
              <a:ext cx="37" cy="8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9" name="直接连接符 213352"/>
            <p:cNvSpPr>
              <a:spLocks noChangeAspect="1"/>
            </p:cNvSpPr>
            <p:nvPr/>
          </p:nvSpPr>
          <p:spPr>
            <a:xfrm flipV="1">
              <a:off x="3560" y="1752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0" name="直接连接符 213353"/>
            <p:cNvSpPr>
              <a:spLocks noChangeAspect="1"/>
            </p:cNvSpPr>
            <p:nvPr/>
          </p:nvSpPr>
          <p:spPr>
            <a:xfrm flipV="1">
              <a:off x="3575" y="1720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1" name="直接连接符 213354"/>
            <p:cNvSpPr>
              <a:spLocks noChangeAspect="1"/>
            </p:cNvSpPr>
            <p:nvPr/>
          </p:nvSpPr>
          <p:spPr>
            <a:xfrm flipV="1">
              <a:off x="3590" y="1624"/>
              <a:ext cx="38" cy="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2" name="直接连接符 213355"/>
            <p:cNvSpPr>
              <a:spLocks noChangeAspect="1"/>
            </p:cNvSpPr>
            <p:nvPr/>
          </p:nvSpPr>
          <p:spPr>
            <a:xfrm flipV="1">
              <a:off x="3635" y="1592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3" name="直接连接符 213356"/>
            <p:cNvSpPr>
              <a:spLocks noChangeAspect="1"/>
            </p:cNvSpPr>
            <p:nvPr/>
          </p:nvSpPr>
          <p:spPr>
            <a:xfrm flipV="1">
              <a:off x="3650" y="1560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4" name="直接连接符 213357"/>
            <p:cNvSpPr>
              <a:spLocks noChangeAspect="1"/>
            </p:cNvSpPr>
            <p:nvPr/>
          </p:nvSpPr>
          <p:spPr>
            <a:xfrm flipV="1">
              <a:off x="3665" y="1431"/>
              <a:ext cx="53" cy="113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5" name="直接连接符 213358"/>
            <p:cNvSpPr>
              <a:spLocks noChangeAspect="1"/>
            </p:cNvSpPr>
            <p:nvPr/>
          </p:nvSpPr>
          <p:spPr>
            <a:xfrm>
              <a:off x="3718" y="1431"/>
              <a:ext cx="53" cy="113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6" name="直接连接符 213359"/>
            <p:cNvSpPr>
              <a:spLocks noChangeAspect="1"/>
            </p:cNvSpPr>
            <p:nvPr/>
          </p:nvSpPr>
          <p:spPr>
            <a:xfrm>
              <a:off x="3778" y="1560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7" name="直接连接符 213360"/>
            <p:cNvSpPr>
              <a:spLocks noChangeAspect="1"/>
            </p:cNvSpPr>
            <p:nvPr/>
          </p:nvSpPr>
          <p:spPr>
            <a:xfrm>
              <a:off x="3793" y="1592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8" name="直接连接符 213361"/>
            <p:cNvSpPr>
              <a:spLocks noChangeAspect="1"/>
            </p:cNvSpPr>
            <p:nvPr/>
          </p:nvSpPr>
          <p:spPr>
            <a:xfrm>
              <a:off x="3808" y="1624"/>
              <a:ext cx="38" cy="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9" name="直接连接符 213362"/>
            <p:cNvSpPr>
              <a:spLocks noChangeAspect="1"/>
            </p:cNvSpPr>
            <p:nvPr/>
          </p:nvSpPr>
          <p:spPr>
            <a:xfrm>
              <a:off x="3853" y="1720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0" name="直接连接符 213363"/>
            <p:cNvSpPr>
              <a:spLocks noChangeAspect="1"/>
            </p:cNvSpPr>
            <p:nvPr/>
          </p:nvSpPr>
          <p:spPr>
            <a:xfrm>
              <a:off x="3868" y="1752"/>
              <a:ext cx="8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1" name="直接连接符 213364"/>
            <p:cNvSpPr>
              <a:spLocks noChangeAspect="1"/>
            </p:cNvSpPr>
            <p:nvPr/>
          </p:nvSpPr>
          <p:spPr>
            <a:xfrm>
              <a:off x="3883" y="1784"/>
              <a:ext cx="37" cy="8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2" name="直接连接符 213365"/>
            <p:cNvSpPr>
              <a:spLocks noChangeAspect="1"/>
            </p:cNvSpPr>
            <p:nvPr/>
          </p:nvSpPr>
          <p:spPr>
            <a:xfrm>
              <a:off x="3928" y="1881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3" name="直接连接符 213366"/>
            <p:cNvSpPr>
              <a:spLocks noChangeAspect="1"/>
            </p:cNvSpPr>
            <p:nvPr/>
          </p:nvSpPr>
          <p:spPr>
            <a:xfrm>
              <a:off x="3943" y="1913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4" name="直接连接符 213367"/>
            <p:cNvSpPr>
              <a:spLocks noChangeAspect="1"/>
            </p:cNvSpPr>
            <p:nvPr/>
          </p:nvSpPr>
          <p:spPr>
            <a:xfrm>
              <a:off x="3958" y="1945"/>
              <a:ext cx="37" cy="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5" name="直接连接符 213368"/>
            <p:cNvSpPr>
              <a:spLocks noChangeAspect="1"/>
            </p:cNvSpPr>
            <p:nvPr/>
          </p:nvSpPr>
          <p:spPr>
            <a:xfrm>
              <a:off x="4003" y="2041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6" name="直接连接符 213369"/>
            <p:cNvSpPr>
              <a:spLocks noChangeAspect="1"/>
            </p:cNvSpPr>
            <p:nvPr/>
          </p:nvSpPr>
          <p:spPr>
            <a:xfrm>
              <a:off x="4018" y="2073"/>
              <a:ext cx="7" cy="1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7" name="直接连接符 213370"/>
            <p:cNvSpPr>
              <a:spLocks noChangeAspect="1"/>
            </p:cNvSpPr>
            <p:nvPr/>
          </p:nvSpPr>
          <p:spPr>
            <a:xfrm>
              <a:off x="4033" y="2105"/>
              <a:ext cx="52" cy="113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8" name="直接连接符 213371"/>
            <p:cNvSpPr>
              <a:spLocks noChangeAspect="1"/>
            </p:cNvSpPr>
            <p:nvPr/>
          </p:nvSpPr>
          <p:spPr>
            <a:xfrm>
              <a:off x="3718" y="1386"/>
              <a:ext cx="1" cy="195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9" name="直接连接符 213372"/>
            <p:cNvSpPr>
              <a:spLocks noChangeAspect="1"/>
            </p:cNvSpPr>
            <p:nvPr/>
          </p:nvSpPr>
          <p:spPr>
            <a:xfrm>
              <a:off x="3718" y="1611"/>
              <a:ext cx="1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0" name="直接连接符 213373"/>
            <p:cNvSpPr>
              <a:spLocks noChangeAspect="1"/>
            </p:cNvSpPr>
            <p:nvPr/>
          </p:nvSpPr>
          <p:spPr>
            <a:xfrm>
              <a:off x="3718" y="1670"/>
              <a:ext cx="1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1" name="直接连接符 213374"/>
            <p:cNvSpPr>
              <a:spLocks noChangeAspect="1"/>
            </p:cNvSpPr>
            <p:nvPr/>
          </p:nvSpPr>
          <p:spPr>
            <a:xfrm>
              <a:off x="3718" y="1729"/>
              <a:ext cx="1" cy="147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2" name="直接连接符 213375"/>
            <p:cNvSpPr>
              <a:spLocks noChangeAspect="1"/>
            </p:cNvSpPr>
            <p:nvPr/>
          </p:nvSpPr>
          <p:spPr>
            <a:xfrm>
              <a:off x="3718" y="1906"/>
              <a:ext cx="1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3" name="直接连接符 213376"/>
            <p:cNvSpPr>
              <a:spLocks noChangeAspect="1"/>
            </p:cNvSpPr>
            <p:nvPr/>
          </p:nvSpPr>
          <p:spPr>
            <a:xfrm>
              <a:off x="3718" y="1965"/>
              <a:ext cx="1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4" name="直接连接符 213377"/>
            <p:cNvSpPr>
              <a:spLocks noChangeAspect="1"/>
            </p:cNvSpPr>
            <p:nvPr/>
          </p:nvSpPr>
          <p:spPr>
            <a:xfrm>
              <a:off x="3718" y="2024"/>
              <a:ext cx="1" cy="194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5" name="直接连接符 213378"/>
            <p:cNvSpPr>
              <a:spLocks noChangeAspect="1"/>
            </p:cNvSpPr>
            <p:nvPr/>
          </p:nvSpPr>
          <p:spPr>
            <a:xfrm>
              <a:off x="3351" y="2218"/>
              <a:ext cx="5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6" name="直接连接符 213379"/>
            <p:cNvSpPr>
              <a:spLocks noChangeAspect="1"/>
            </p:cNvSpPr>
            <p:nvPr/>
          </p:nvSpPr>
          <p:spPr>
            <a:xfrm>
              <a:off x="3426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7" name="直接连接符 213380"/>
            <p:cNvSpPr>
              <a:spLocks noChangeAspect="1"/>
            </p:cNvSpPr>
            <p:nvPr/>
          </p:nvSpPr>
          <p:spPr>
            <a:xfrm>
              <a:off x="3462" y="2218"/>
              <a:ext cx="17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8" name="直接连接符 213381"/>
            <p:cNvSpPr>
              <a:spLocks noChangeAspect="1"/>
            </p:cNvSpPr>
            <p:nvPr/>
          </p:nvSpPr>
          <p:spPr>
            <a:xfrm>
              <a:off x="3497" y="2218"/>
              <a:ext cx="8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9" name="直接连接符 213382"/>
            <p:cNvSpPr>
              <a:spLocks noChangeAspect="1"/>
            </p:cNvSpPr>
            <p:nvPr/>
          </p:nvSpPr>
          <p:spPr>
            <a:xfrm>
              <a:off x="3603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0" name="直接连接符 213383"/>
            <p:cNvSpPr>
              <a:spLocks noChangeAspect="1"/>
            </p:cNvSpPr>
            <p:nvPr/>
          </p:nvSpPr>
          <p:spPr>
            <a:xfrm>
              <a:off x="3638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1" name="直接连接符 213384"/>
            <p:cNvSpPr>
              <a:spLocks noChangeAspect="1"/>
            </p:cNvSpPr>
            <p:nvPr/>
          </p:nvSpPr>
          <p:spPr>
            <a:xfrm>
              <a:off x="3674" y="2218"/>
              <a:ext cx="8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2" name="直接连接符 213385"/>
            <p:cNvSpPr>
              <a:spLocks noChangeAspect="1"/>
            </p:cNvSpPr>
            <p:nvPr/>
          </p:nvSpPr>
          <p:spPr>
            <a:xfrm>
              <a:off x="3780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3" name="直接连接符 213386"/>
            <p:cNvSpPr>
              <a:spLocks noChangeAspect="1"/>
            </p:cNvSpPr>
            <p:nvPr/>
          </p:nvSpPr>
          <p:spPr>
            <a:xfrm>
              <a:off x="3815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4" name="直接连接符 213387"/>
            <p:cNvSpPr>
              <a:spLocks noChangeAspect="1"/>
            </p:cNvSpPr>
            <p:nvPr/>
          </p:nvSpPr>
          <p:spPr>
            <a:xfrm>
              <a:off x="3851" y="2218"/>
              <a:ext cx="8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5" name="直接连接符 213388"/>
            <p:cNvSpPr>
              <a:spLocks noChangeAspect="1"/>
            </p:cNvSpPr>
            <p:nvPr/>
          </p:nvSpPr>
          <p:spPr>
            <a:xfrm>
              <a:off x="3957" y="2218"/>
              <a:ext cx="17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6" name="直接连接符 213389"/>
            <p:cNvSpPr>
              <a:spLocks noChangeAspect="1"/>
            </p:cNvSpPr>
            <p:nvPr/>
          </p:nvSpPr>
          <p:spPr>
            <a:xfrm>
              <a:off x="3992" y="2218"/>
              <a:ext cx="1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57" name="直接连接符 213390"/>
            <p:cNvSpPr>
              <a:spLocks noChangeAspect="1"/>
            </p:cNvSpPr>
            <p:nvPr/>
          </p:nvSpPr>
          <p:spPr>
            <a:xfrm>
              <a:off x="4027" y="2218"/>
              <a:ext cx="58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392" name="组合 213391"/>
          <p:cNvGrpSpPr/>
          <p:nvPr/>
        </p:nvGrpSpPr>
        <p:grpSpPr>
          <a:xfrm>
            <a:off x="2663825" y="2951163"/>
            <a:ext cx="3268663" cy="3175"/>
            <a:chOff x="2201" y="1859"/>
            <a:chExt cx="2059" cy="2"/>
          </a:xfrm>
        </p:grpSpPr>
        <p:sp>
          <p:nvSpPr>
            <p:cNvPr id="24659" name="直接连接符 213392"/>
            <p:cNvSpPr>
              <a:spLocks noChangeAspect="1"/>
            </p:cNvSpPr>
            <p:nvPr/>
          </p:nvSpPr>
          <p:spPr>
            <a:xfrm>
              <a:off x="2201" y="1859"/>
              <a:ext cx="407" cy="2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60" name="直接连接符 213393"/>
            <p:cNvSpPr>
              <a:spLocks noChangeAspect="1"/>
            </p:cNvSpPr>
            <p:nvPr/>
          </p:nvSpPr>
          <p:spPr>
            <a:xfrm>
              <a:off x="2608" y="1859"/>
              <a:ext cx="1652" cy="2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3395" name="直接连接符 213394"/>
          <p:cNvSpPr>
            <a:spLocks noChangeAspect="1"/>
          </p:cNvSpPr>
          <p:nvPr/>
        </p:nvSpPr>
        <p:spPr>
          <a:xfrm>
            <a:off x="4456113" y="2951163"/>
            <a:ext cx="1292225" cy="3175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396" name="组合 213395"/>
          <p:cNvGrpSpPr/>
          <p:nvPr/>
        </p:nvGrpSpPr>
        <p:grpSpPr>
          <a:xfrm>
            <a:off x="4452938" y="2133600"/>
            <a:ext cx="1290637" cy="800100"/>
            <a:chOff x="3330" y="1355"/>
            <a:chExt cx="813" cy="504"/>
          </a:xfrm>
        </p:grpSpPr>
        <p:sp>
          <p:nvSpPr>
            <p:cNvPr id="24663" name="直接连接符 213396"/>
            <p:cNvSpPr>
              <a:spLocks noChangeAspect="1"/>
            </p:cNvSpPr>
            <p:nvPr/>
          </p:nvSpPr>
          <p:spPr>
            <a:xfrm flipH="1">
              <a:off x="3330" y="1355"/>
              <a:ext cx="236" cy="50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64" name="直接连接符 213397"/>
            <p:cNvSpPr>
              <a:spLocks noChangeAspect="1"/>
            </p:cNvSpPr>
            <p:nvPr/>
          </p:nvSpPr>
          <p:spPr>
            <a:xfrm>
              <a:off x="3908" y="1355"/>
              <a:ext cx="235" cy="50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399" name="组合 213398"/>
          <p:cNvGrpSpPr/>
          <p:nvPr/>
        </p:nvGrpSpPr>
        <p:grpSpPr>
          <a:xfrm>
            <a:off x="2065338" y="1765300"/>
            <a:ext cx="3314700" cy="457200"/>
            <a:chOff x="1824" y="1112"/>
            <a:chExt cx="2088" cy="288"/>
          </a:xfrm>
        </p:grpSpPr>
        <p:sp>
          <p:nvSpPr>
            <p:cNvPr id="24666" name="直接连接符 213399"/>
            <p:cNvSpPr>
              <a:spLocks noChangeAspect="1"/>
            </p:cNvSpPr>
            <p:nvPr/>
          </p:nvSpPr>
          <p:spPr>
            <a:xfrm>
              <a:off x="1824" y="1354"/>
              <a:ext cx="2064" cy="3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667" name="组合 213400"/>
            <p:cNvGrpSpPr/>
            <p:nvPr/>
          </p:nvGrpSpPr>
          <p:grpSpPr>
            <a:xfrm>
              <a:off x="3593" y="1112"/>
              <a:ext cx="319" cy="288"/>
              <a:chOff x="3593" y="1112"/>
              <a:chExt cx="319" cy="288"/>
            </a:xfrm>
          </p:grpSpPr>
          <p:sp>
            <p:nvSpPr>
              <p:cNvPr id="24668" name="任意多边形 213401"/>
              <p:cNvSpPr>
                <a:spLocks noChangeAspect="1"/>
              </p:cNvSpPr>
              <p:nvPr/>
            </p:nvSpPr>
            <p:spPr>
              <a:xfrm>
                <a:off x="3705" y="1323"/>
                <a:ext cx="64" cy="65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669" name="矩形 213402"/>
              <p:cNvSpPr/>
              <p:nvPr/>
            </p:nvSpPr>
            <p:spPr>
              <a:xfrm>
                <a:off x="3593" y="111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3404" name="直接连接符 213403"/>
          <p:cNvSpPr>
            <a:spLocks noChangeAspect="1"/>
          </p:cNvSpPr>
          <p:nvPr/>
        </p:nvSpPr>
        <p:spPr>
          <a:xfrm>
            <a:off x="4830763" y="2151063"/>
            <a:ext cx="542925" cy="3175"/>
          </a:xfrm>
          <a:prstGeom prst="line">
            <a:avLst/>
          </a:prstGeom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405" name="组合 213404"/>
          <p:cNvGrpSpPr/>
          <p:nvPr/>
        </p:nvGrpSpPr>
        <p:grpSpPr>
          <a:xfrm>
            <a:off x="4492625" y="1828800"/>
            <a:ext cx="1382713" cy="469900"/>
            <a:chOff x="3353" y="1152"/>
            <a:chExt cx="871" cy="296"/>
          </a:xfrm>
        </p:grpSpPr>
        <p:grpSp>
          <p:nvGrpSpPr>
            <p:cNvPr id="24672" name="组合 213405"/>
            <p:cNvGrpSpPr/>
            <p:nvPr/>
          </p:nvGrpSpPr>
          <p:grpSpPr>
            <a:xfrm>
              <a:off x="3353" y="1160"/>
              <a:ext cx="319" cy="288"/>
              <a:chOff x="3353" y="1160"/>
              <a:chExt cx="319" cy="288"/>
            </a:xfrm>
          </p:grpSpPr>
          <p:sp>
            <p:nvSpPr>
              <p:cNvPr id="24673" name="任意多边形 213406"/>
              <p:cNvSpPr>
                <a:spLocks noChangeAspect="1"/>
              </p:cNvSpPr>
              <p:nvPr/>
            </p:nvSpPr>
            <p:spPr>
              <a:xfrm>
                <a:off x="3534" y="1323"/>
                <a:ext cx="62" cy="65"/>
              </a:xfrm>
              <a:custGeom>
                <a:avLst/>
                <a:gdLst/>
                <a:ahLst/>
                <a:cxnLst/>
                <a:pathLst>
                  <a:path w="333" h="335">
                    <a:moveTo>
                      <a:pt x="333" y="168"/>
                    </a:moveTo>
                    <a:lnTo>
                      <a:pt x="284" y="49"/>
                    </a:lnTo>
                    <a:lnTo>
                      <a:pt x="166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6" y="335"/>
                    </a:lnTo>
                    <a:lnTo>
                      <a:pt x="284" y="286"/>
                    </a:lnTo>
                    <a:lnTo>
                      <a:pt x="333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674" name="矩形 213407"/>
              <p:cNvSpPr/>
              <p:nvPr/>
            </p:nvSpPr>
            <p:spPr>
              <a:xfrm>
                <a:off x="3353" y="1160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675" name="组合 213408"/>
            <p:cNvGrpSpPr/>
            <p:nvPr/>
          </p:nvGrpSpPr>
          <p:grpSpPr>
            <a:xfrm>
              <a:off x="3878" y="1152"/>
              <a:ext cx="346" cy="288"/>
              <a:chOff x="3878" y="1152"/>
              <a:chExt cx="346" cy="288"/>
            </a:xfrm>
          </p:grpSpPr>
          <p:sp>
            <p:nvSpPr>
              <p:cNvPr id="24676" name="任意多边形 213409"/>
              <p:cNvSpPr>
                <a:spLocks noChangeAspect="1"/>
              </p:cNvSpPr>
              <p:nvPr/>
            </p:nvSpPr>
            <p:spPr>
              <a:xfrm>
                <a:off x="3878" y="1323"/>
                <a:ext cx="62" cy="65"/>
              </a:xfrm>
              <a:custGeom>
                <a:avLst/>
                <a:gdLst/>
                <a:ahLst/>
                <a:cxnLst/>
                <a:pathLst>
                  <a:path w="335" h="335">
                    <a:moveTo>
                      <a:pt x="335" y="168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6" y="286"/>
                    </a:lnTo>
                    <a:lnTo>
                      <a:pt x="335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677" name="矩形 213410"/>
              <p:cNvSpPr/>
              <p:nvPr/>
            </p:nvSpPr>
            <p:spPr>
              <a:xfrm>
                <a:off x="3905" y="115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3412" name="直接连接符 213411"/>
          <p:cNvSpPr>
            <a:spLocks noChangeAspect="1"/>
          </p:cNvSpPr>
          <p:nvPr/>
        </p:nvSpPr>
        <p:spPr>
          <a:xfrm>
            <a:off x="4830763" y="2146300"/>
            <a:ext cx="542925" cy="3175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413" name="组合 213412"/>
          <p:cNvGrpSpPr/>
          <p:nvPr/>
        </p:nvGrpSpPr>
        <p:grpSpPr>
          <a:xfrm>
            <a:off x="3995738" y="2151063"/>
            <a:ext cx="2212975" cy="1393825"/>
            <a:chOff x="3040" y="1355"/>
            <a:chExt cx="1394" cy="878"/>
          </a:xfrm>
        </p:grpSpPr>
        <p:sp>
          <p:nvSpPr>
            <p:cNvPr id="24680" name="直接连接符 213413"/>
            <p:cNvSpPr>
              <a:spLocks noChangeAspect="1"/>
            </p:cNvSpPr>
            <p:nvPr/>
          </p:nvSpPr>
          <p:spPr>
            <a:xfrm>
              <a:off x="3737" y="1355"/>
              <a:ext cx="2" cy="878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81" name="直接连接符 213414"/>
            <p:cNvSpPr>
              <a:spLocks noChangeAspect="1"/>
            </p:cNvSpPr>
            <p:nvPr/>
          </p:nvSpPr>
          <p:spPr>
            <a:xfrm flipV="1">
              <a:off x="3040" y="1859"/>
              <a:ext cx="174" cy="374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82" name="直接连接符 213415"/>
            <p:cNvSpPr>
              <a:spLocks noChangeAspect="1"/>
            </p:cNvSpPr>
            <p:nvPr/>
          </p:nvSpPr>
          <p:spPr>
            <a:xfrm>
              <a:off x="4259" y="1859"/>
              <a:ext cx="175" cy="374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417" name="组合 213416"/>
          <p:cNvGrpSpPr/>
          <p:nvPr/>
        </p:nvGrpSpPr>
        <p:grpSpPr>
          <a:xfrm>
            <a:off x="1371600" y="3963988"/>
            <a:ext cx="2216150" cy="2220912"/>
            <a:chOff x="1387" y="2497"/>
            <a:chExt cx="1396" cy="1399"/>
          </a:xfrm>
        </p:grpSpPr>
        <p:sp>
          <p:nvSpPr>
            <p:cNvPr id="24684" name="直接连接符 213417"/>
            <p:cNvSpPr>
              <a:spLocks noChangeAspect="1"/>
            </p:cNvSpPr>
            <p:nvPr/>
          </p:nvSpPr>
          <p:spPr>
            <a:xfrm>
              <a:off x="2086" y="3721"/>
              <a:ext cx="2" cy="175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85" name="直接连接符 213418"/>
            <p:cNvSpPr>
              <a:spLocks noChangeAspect="1"/>
            </p:cNvSpPr>
            <p:nvPr/>
          </p:nvSpPr>
          <p:spPr>
            <a:xfrm>
              <a:off x="1387" y="3197"/>
              <a:ext cx="410" cy="2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86" name="直接连接符 213419"/>
            <p:cNvSpPr>
              <a:spLocks noChangeAspect="1"/>
            </p:cNvSpPr>
            <p:nvPr/>
          </p:nvSpPr>
          <p:spPr>
            <a:xfrm>
              <a:off x="2373" y="3197"/>
              <a:ext cx="410" cy="2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87" name="直接连接符 213420"/>
            <p:cNvSpPr>
              <a:spLocks noChangeAspect="1"/>
            </p:cNvSpPr>
            <p:nvPr/>
          </p:nvSpPr>
          <p:spPr>
            <a:xfrm>
              <a:off x="2086" y="2497"/>
              <a:ext cx="2" cy="177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422" name="组合 213421"/>
          <p:cNvGrpSpPr/>
          <p:nvPr/>
        </p:nvGrpSpPr>
        <p:grpSpPr>
          <a:xfrm>
            <a:off x="4456113" y="2151063"/>
            <a:ext cx="1290637" cy="800100"/>
            <a:chOff x="3330" y="1355"/>
            <a:chExt cx="813" cy="504"/>
          </a:xfrm>
        </p:grpSpPr>
        <p:sp>
          <p:nvSpPr>
            <p:cNvPr id="24689" name="直接连接符 213422"/>
            <p:cNvSpPr>
              <a:spLocks noChangeAspect="1"/>
            </p:cNvSpPr>
            <p:nvPr/>
          </p:nvSpPr>
          <p:spPr>
            <a:xfrm flipH="1">
              <a:off x="3330" y="1355"/>
              <a:ext cx="236" cy="50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90" name="直接连接符 213423"/>
            <p:cNvSpPr>
              <a:spLocks noChangeAspect="1"/>
            </p:cNvSpPr>
            <p:nvPr/>
          </p:nvSpPr>
          <p:spPr>
            <a:xfrm>
              <a:off x="3908" y="1355"/>
              <a:ext cx="235" cy="504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471" name="组合 213470"/>
          <p:cNvGrpSpPr/>
          <p:nvPr/>
        </p:nvGrpSpPr>
        <p:grpSpPr>
          <a:xfrm>
            <a:off x="1647825" y="2951163"/>
            <a:ext cx="1665288" cy="2955925"/>
            <a:chOff x="1561" y="1859"/>
            <a:chExt cx="1049" cy="1862"/>
          </a:xfrm>
        </p:grpSpPr>
        <p:sp>
          <p:nvSpPr>
            <p:cNvPr id="24692" name="直接连接符 213471"/>
            <p:cNvSpPr>
              <a:spLocks noChangeAspect="1"/>
            </p:cNvSpPr>
            <p:nvPr/>
          </p:nvSpPr>
          <p:spPr>
            <a:xfrm>
              <a:off x="2608" y="1859"/>
              <a:ext cx="2" cy="1337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93" name="直接连接符 213472"/>
            <p:cNvSpPr>
              <a:spLocks noChangeAspect="1"/>
            </p:cNvSpPr>
            <p:nvPr/>
          </p:nvSpPr>
          <p:spPr>
            <a:xfrm flipV="1">
              <a:off x="2086" y="3196"/>
              <a:ext cx="522" cy="525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94" name="直接连接符 213473"/>
            <p:cNvSpPr>
              <a:spLocks noChangeAspect="1"/>
            </p:cNvSpPr>
            <p:nvPr/>
          </p:nvSpPr>
          <p:spPr>
            <a:xfrm flipH="1" flipV="1">
              <a:off x="2086" y="2674"/>
              <a:ext cx="522" cy="522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95" name="直接连接符 213474"/>
            <p:cNvSpPr>
              <a:spLocks noChangeAspect="1"/>
            </p:cNvSpPr>
            <p:nvPr/>
          </p:nvSpPr>
          <p:spPr>
            <a:xfrm flipV="1">
              <a:off x="1561" y="2674"/>
              <a:ext cx="525" cy="522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96" name="直接连接符 213475"/>
            <p:cNvSpPr>
              <a:spLocks noChangeAspect="1"/>
            </p:cNvSpPr>
            <p:nvPr/>
          </p:nvSpPr>
          <p:spPr>
            <a:xfrm flipH="1" flipV="1">
              <a:off x="1561" y="3196"/>
              <a:ext cx="525" cy="525"/>
            </a:xfrm>
            <a:prstGeom prst="line">
              <a:avLst/>
            </a:prstGeom>
            <a:ln w="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477" name="组合 213476"/>
          <p:cNvGrpSpPr/>
          <p:nvPr/>
        </p:nvGrpSpPr>
        <p:grpSpPr>
          <a:xfrm>
            <a:off x="1633538" y="2819400"/>
            <a:ext cx="711200" cy="457200"/>
            <a:chOff x="1552" y="1776"/>
            <a:chExt cx="448" cy="288"/>
          </a:xfrm>
        </p:grpSpPr>
        <p:sp>
          <p:nvSpPr>
            <p:cNvPr id="24698" name="任意多边形 213477"/>
            <p:cNvSpPr>
              <a:spLocks noChangeAspect="1"/>
            </p:cNvSpPr>
            <p:nvPr/>
          </p:nvSpPr>
          <p:spPr>
            <a:xfrm>
              <a:off x="1937" y="1826"/>
              <a:ext cx="63" cy="65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99" name="矩形 213478"/>
            <p:cNvSpPr/>
            <p:nvPr/>
          </p:nvSpPr>
          <p:spPr>
            <a:xfrm>
              <a:off x="1552" y="177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4'5'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3480" name="组合 213479"/>
          <p:cNvGrpSpPr/>
          <p:nvPr/>
        </p:nvGrpSpPr>
        <p:grpSpPr>
          <a:xfrm>
            <a:off x="4378325" y="2895600"/>
            <a:ext cx="1546225" cy="457200"/>
            <a:chOff x="3281" y="1824"/>
            <a:chExt cx="974" cy="288"/>
          </a:xfrm>
        </p:grpSpPr>
        <p:grpSp>
          <p:nvGrpSpPr>
            <p:cNvPr id="24701" name="组合 213480"/>
            <p:cNvGrpSpPr/>
            <p:nvPr/>
          </p:nvGrpSpPr>
          <p:grpSpPr>
            <a:xfrm>
              <a:off x="3936" y="1824"/>
              <a:ext cx="319" cy="288"/>
              <a:chOff x="3936" y="1824"/>
              <a:chExt cx="319" cy="288"/>
            </a:xfrm>
          </p:grpSpPr>
          <p:sp>
            <p:nvSpPr>
              <p:cNvPr id="24702" name="任意多边形 213481"/>
              <p:cNvSpPr>
                <a:spLocks noChangeAspect="1"/>
              </p:cNvSpPr>
              <p:nvPr/>
            </p:nvSpPr>
            <p:spPr>
              <a:xfrm>
                <a:off x="4111" y="1826"/>
                <a:ext cx="65" cy="65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03" name="矩形 213482"/>
              <p:cNvSpPr/>
              <p:nvPr/>
            </p:nvSpPr>
            <p:spPr>
              <a:xfrm>
                <a:off x="3936" y="1824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4"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704" name="组合 213483"/>
            <p:cNvGrpSpPr/>
            <p:nvPr/>
          </p:nvGrpSpPr>
          <p:grpSpPr>
            <a:xfrm>
              <a:off x="3281" y="1824"/>
              <a:ext cx="319" cy="288"/>
              <a:chOff x="3281" y="1824"/>
              <a:chExt cx="319" cy="288"/>
            </a:xfrm>
          </p:grpSpPr>
          <p:sp>
            <p:nvSpPr>
              <p:cNvPr id="24705" name="任意多边形 213484"/>
              <p:cNvSpPr>
                <a:spLocks noChangeAspect="1"/>
              </p:cNvSpPr>
              <p:nvPr/>
            </p:nvSpPr>
            <p:spPr>
              <a:xfrm>
                <a:off x="3298" y="1826"/>
                <a:ext cx="65" cy="65"/>
              </a:xfrm>
              <a:custGeom>
                <a:avLst/>
                <a:gdLst/>
                <a:ahLst/>
                <a:cxnLst/>
                <a:pathLst>
                  <a:path w="333" h="335">
                    <a:moveTo>
                      <a:pt x="333" y="168"/>
                    </a:moveTo>
                    <a:lnTo>
                      <a:pt x="284" y="49"/>
                    </a:lnTo>
                    <a:lnTo>
                      <a:pt x="166" y="0"/>
                    </a:lnTo>
                    <a:lnTo>
                      <a:pt x="48" y="49"/>
                    </a:lnTo>
                    <a:lnTo>
                      <a:pt x="0" y="168"/>
                    </a:lnTo>
                    <a:lnTo>
                      <a:pt x="48" y="286"/>
                    </a:lnTo>
                    <a:lnTo>
                      <a:pt x="166" y="335"/>
                    </a:lnTo>
                    <a:lnTo>
                      <a:pt x="284" y="286"/>
                    </a:lnTo>
                    <a:lnTo>
                      <a:pt x="333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06" name="矩形 213485"/>
              <p:cNvSpPr/>
              <p:nvPr/>
            </p:nvSpPr>
            <p:spPr>
              <a:xfrm>
                <a:off x="3281" y="1824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5"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3487" name="组合 213486"/>
          <p:cNvGrpSpPr/>
          <p:nvPr/>
        </p:nvGrpSpPr>
        <p:grpSpPr>
          <a:xfrm>
            <a:off x="1720850" y="1801813"/>
            <a:ext cx="420688" cy="457200"/>
            <a:chOff x="1607" y="1135"/>
            <a:chExt cx="265" cy="288"/>
          </a:xfrm>
        </p:grpSpPr>
        <p:sp>
          <p:nvSpPr>
            <p:cNvPr id="24708" name="任意多边形 213487"/>
            <p:cNvSpPr>
              <a:spLocks noChangeAspect="1"/>
            </p:cNvSpPr>
            <p:nvPr/>
          </p:nvSpPr>
          <p:spPr>
            <a:xfrm>
              <a:off x="1764" y="1323"/>
              <a:ext cx="65" cy="65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709" name="矩形 213488"/>
            <p:cNvSpPr/>
            <p:nvPr/>
          </p:nvSpPr>
          <p:spPr>
            <a:xfrm>
              <a:off x="1607" y="1135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3490" name="组合 213489"/>
          <p:cNvGrpSpPr/>
          <p:nvPr/>
        </p:nvGrpSpPr>
        <p:grpSpPr>
          <a:xfrm>
            <a:off x="2093913" y="1752600"/>
            <a:ext cx="657225" cy="457200"/>
            <a:chOff x="1842" y="1104"/>
            <a:chExt cx="414" cy="288"/>
          </a:xfrm>
        </p:grpSpPr>
        <p:sp>
          <p:nvSpPr>
            <p:cNvPr id="24711" name="任意多边形 213490"/>
            <p:cNvSpPr>
              <a:spLocks noChangeAspect="1"/>
            </p:cNvSpPr>
            <p:nvPr/>
          </p:nvSpPr>
          <p:spPr>
            <a:xfrm>
              <a:off x="1937" y="1323"/>
              <a:ext cx="63" cy="65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712" name="矩形 213491"/>
            <p:cNvSpPr/>
            <p:nvPr/>
          </p:nvSpPr>
          <p:spPr>
            <a:xfrm>
              <a:off x="1842" y="1104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2'3'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3493" name="组合 213492"/>
          <p:cNvGrpSpPr/>
          <p:nvPr/>
        </p:nvGrpSpPr>
        <p:grpSpPr>
          <a:xfrm>
            <a:off x="1728788" y="2151063"/>
            <a:ext cx="344487" cy="3030537"/>
            <a:chOff x="1612" y="1355"/>
            <a:chExt cx="217" cy="1909"/>
          </a:xfrm>
        </p:grpSpPr>
        <p:sp>
          <p:nvSpPr>
            <p:cNvPr id="24714" name="直接连接符 213493"/>
            <p:cNvSpPr>
              <a:spLocks noChangeAspect="1"/>
            </p:cNvSpPr>
            <p:nvPr/>
          </p:nvSpPr>
          <p:spPr>
            <a:xfrm>
              <a:off x="1797" y="1355"/>
              <a:ext cx="2" cy="184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715" name="组合 213494"/>
            <p:cNvGrpSpPr/>
            <p:nvPr/>
          </p:nvGrpSpPr>
          <p:grpSpPr>
            <a:xfrm>
              <a:off x="1612" y="2976"/>
              <a:ext cx="217" cy="288"/>
              <a:chOff x="1612" y="2976"/>
              <a:chExt cx="217" cy="288"/>
            </a:xfrm>
          </p:grpSpPr>
          <p:sp>
            <p:nvSpPr>
              <p:cNvPr id="24716" name="任意多边形 213495"/>
              <p:cNvSpPr>
                <a:spLocks noChangeAspect="1"/>
              </p:cNvSpPr>
              <p:nvPr/>
            </p:nvSpPr>
            <p:spPr>
              <a:xfrm>
                <a:off x="1764" y="3166"/>
                <a:ext cx="65" cy="63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7" y="334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17" name="矩形 213496"/>
              <p:cNvSpPr/>
              <p:nvPr/>
            </p:nvSpPr>
            <p:spPr>
              <a:xfrm>
                <a:off x="1612" y="2976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13498" name="组合 213497"/>
          <p:cNvGrpSpPr/>
          <p:nvPr/>
        </p:nvGrpSpPr>
        <p:grpSpPr>
          <a:xfrm>
            <a:off x="2398713" y="2895600"/>
            <a:ext cx="657225" cy="457200"/>
            <a:chOff x="2034" y="1824"/>
            <a:chExt cx="414" cy="288"/>
          </a:xfrm>
        </p:grpSpPr>
        <p:sp>
          <p:nvSpPr>
            <p:cNvPr id="24719" name="任意多边形 213498"/>
            <p:cNvSpPr>
              <a:spLocks noChangeAspect="1"/>
            </p:cNvSpPr>
            <p:nvPr/>
          </p:nvSpPr>
          <p:spPr>
            <a:xfrm>
              <a:off x="2053" y="1826"/>
              <a:ext cx="63" cy="65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8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720" name="矩形 213499"/>
            <p:cNvSpPr/>
            <p:nvPr/>
          </p:nvSpPr>
          <p:spPr>
            <a:xfrm>
              <a:off x="2034" y="1824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6'7'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3501" name="组合 213500"/>
          <p:cNvGrpSpPr/>
          <p:nvPr/>
        </p:nvGrpSpPr>
        <p:grpSpPr>
          <a:xfrm>
            <a:off x="3957638" y="2590800"/>
            <a:ext cx="2436812" cy="457200"/>
            <a:chOff x="2493" y="1632"/>
            <a:chExt cx="1535" cy="288"/>
          </a:xfrm>
        </p:grpSpPr>
        <p:grpSp>
          <p:nvGrpSpPr>
            <p:cNvPr id="24722" name="组合 213501"/>
            <p:cNvGrpSpPr/>
            <p:nvPr/>
          </p:nvGrpSpPr>
          <p:grpSpPr>
            <a:xfrm>
              <a:off x="3706" y="1632"/>
              <a:ext cx="322" cy="288"/>
              <a:chOff x="4229" y="1632"/>
              <a:chExt cx="322" cy="288"/>
            </a:xfrm>
          </p:grpSpPr>
          <p:sp>
            <p:nvSpPr>
              <p:cNvPr id="24723" name="任意多边形 213502"/>
              <p:cNvSpPr>
                <a:spLocks noChangeAspect="1"/>
              </p:cNvSpPr>
              <p:nvPr/>
            </p:nvSpPr>
            <p:spPr>
              <a:xfrm>
                <a:off x="4229" y="1826"/>
                <a:ext cx="63" cy="65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24" name="矩形 213503"/>
              <p:cNvSpPr/>
              <p:nvPr/>
            </p:nvSpPr>
            <p:spPr>
              <a:xfrm>
                <a:off x="4232" y="163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6"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725" name="组合 213504"/>
            <p:cNvGrpSpPr/>
            <p:nvPr/>
          </p:nvGrpSpPr>
          <p:grpSpPr>
            <a:xfrm>
              <a:off x="2493" y="1632"/>
              <a:ext cx="319" cy="288"/>
              <a:chOff x="3016" y="1632"/>
              <a:chExt cx="319" cy="288"/>
            </a:xfrm>
          </p:grpSpPr>
          <p:sp>
            <p:nvSpPr>
              <p:cNvPr id="24726" name="任意多边形 213505"/>
              <p:cNvSpPr>
                <a:spLocks noChangeAspect="1"/>
              </p:cNvSpPr>
              <p:nvPr/>
            </p:nvSpPr>
            <p:spPr>
              <a:xfrm>
                <a:off x="3182" y="1826"/>
                <a:ext cx="63" cy="65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50" y="49"/>
                    </a:lnTo>
                    <a:lnTo>
                      <a:pt x="0" y="168"/>
                    </a:lnTo>
                    <a:lnTo>
                      <a:pt x="50" y="286"/>
                    </a:lnTo>
                    <a:lnTo>
                      <a:pt x="167" y="335"/>
                    </a:lnTo>
                    <a:lnTo>
                      <a:pt x="286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27" name="矩形 213506"/>
              <p:cNvSpPr/>
              <p:nvPr/>
            </p:nvSpPr>
            <p:spPr>
              <a:xfrm>
                <a:off x="3016" y="163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7"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3508" name="组合 213507"/>
          <p:cNvGrpSpPr/>
          <p:nvPr/>
        </p:nvGrpSpPr>
        <p:grpSpPr>
          <a:xfrm>
            <a:off x="2428875" y="3810000"/>
            <a:ext cx="506413" cy="2514600"/>
            <a:chOff x="2053" y="2400"/>
            <a:chExt cx="319" cy="1584"/>
          </a:xfrm>
        </p:grpSpPr>
        <p:grpSp>
          <p:nvGrpSpPr>
            <p:cNvPr id="24729" name="组合 213508"/>
            <p:cNvGrpSpPr/>
            <p:nvPr/>
          </p:nvGrpSpPr>
          <p:grpSpPr>
            <a:xfrm>
              <a:off x="2053" y="3688"/>
              <a:ext cx="299" cy="296"/>
              <a:chOff x="2053" y="3688"/>
              <a:chExt cx="299" cy="296"/>
            </a:xfrm>
          </p:grpSpPr>
          <p:sp>
            <p:nvSpPr>
              <p:cNvPr id="24730" name="任意多边形 213509"/>
              <p:cNvSpPr>
                <a:spLocks noChangeAspect="1"/>
              </p:cNvSpPr>
              <p:nvPr/>
            </p:nvSpPr>
            <p:spPr>
              <a:xfrm>
                <a:off x="2053" y="3688"/>
                <a:ext cx="63" cy="65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8" y="49"/>
                    </a:lnTo>
                    <a:lnTo>
                      <a:pt x="0" y="167"/>
                    </a:lnTo>
                    <a:lnTo>
                      <a:pt x="48" y="285"/>
                    </a:lnTo>
                    <a:lnTo>
                      <a:pt x="167" y="334"/>
                    </a:lnTo>
                    <a:lnTo>
                      <a:pt x="285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31" name="矩形 213510"/>
              <p:cNvSpPr/>
              <p:nvPr/>
            </p:nvSpPr>
            <p:spPr>
              <a:xfrm>
                <a:off x="2140" y="3696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6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4732" name="组合 213511"/>
            <p:cNvGrpSpPr/>
            <p:nvPr/>
          </p:nvGrpSpPr>
          <p:grpSpPr>
            <a:xfrm>
              <a:off x="2053" y="2400"/>
              <a:ext cx="319" cy="304"/>
              <a:chOff x="2053" y="2400"/>
              <a:chExt cx="319" cy="304"/>
            </a:xfrm>
          </p:grpSpPr>
          <p:sp>
            <p:nvSpPr>
              <p:cNvPr id="24733" name="任意多边形 213512"/>
              <p:cNvSpPr>
                <a:spLocks noChangeAspect="1"/>
              </p:cNvSpPr>
              <p:nvPr/>
            </p:nvSpPr>
            <p:spPr>
              <a:xfrm>
                <a:off x="2053" y="2642"/>
                <a:ext cx="63" cy="62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7"/>
                    </a:moveTo>
                    <a:lnTo>
                      <a:pt x="285" y="50"/>
                    </a:lnTo>
                    <a:lnTo>
                      <a:pt x="167" y="0"/>
                    </a:lnTo>
                    <a:lnTo>
                      <a:pt x="48" y="50"/>
                    </a:lnTo>
                    <a:lnTo>
                      <a:pt x="0" y="167"/>
                    </a:lnTo>
                    <a:lnTo>
                      <a:pt x="48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734" name="矩形 213513"/>
              <p:cNvSpPr/>
              <p:nvPr/>
            </p:nvSpPr>
            <p:spPr>
              <a:xfrm>
                <a:off x="2160" y="240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7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213515" name="直接连接符 213514"/>
          <p:cNvSpPr/>
          <p:nvPr/>
        </p:nvSpPr>
        <p:spPr>
          <a:xfrm>
            <a:off x="2293938" y="4800600"/>
            <a:ext cx="0" cy="533400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516" name="组合 213515"/>
          <p:cNvGrpSpPr/>
          <p:nvPr/>
        </p:nvGrpSpPr>
        <p:grpSpPr>
          <a:xfrm>
            <a:off x="2662238" y="4800600"/>
            <a:ext cx="274637" cy="549275"/>
            <a:chOff x="2200" y="3024"/>
            <a:chExt cx="173" cy="346"/>
          </a:xfrm>
        </p:grpSpPr>
        <p:grpSp>
          <p:nvGrpSpPr>
            <p:cNvPr id="24737" name="组合 213516"/>
            <p:cNvGrpSpPr/>
            <p:nvPr/>
          </p:nvGrpSpPr>
          <p:grpSpPr>
            <a:xfrm>
              <a:off x="2202" y="3026"/>
              <a:ext cx="171" cy="344"/>
              <a:chOff x="2202" y="3026"/>
              <a:chExt cx="171" cy="344"/>
            </a:xfrm>
          </p:grpSpPr>
          <p:sp>
            <p:nvSpPr>
              <p:cNvPr id="24738" name="直接连接符 213517"/>
              <p:cNvSpPr>
                <a:spLocks noChangeAspect="1"/>
              </p:cNvSpPr>
              <p:nvPr/>
            </p:nvSpPr>
            <p:spPr>
              <a:xfrm flipH="1" flipV="1">
                <a:off x="2202" y="3026"/>
                <a:ext cx="171" cy="17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739" name="直接连接符 213518"/>
              <p:cNvSpPr>
                <a:spLocks noChangeAspect="1"/>
              </p:cNvSpPr>
              <p:nvPr/>
            </p:nvSpPr>
            <p:spPr>
              <a:xfrm flipV="1">
                <a:off x="2202" y="3197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740" name="直接连接符 213519"/>
            <p:cNvSpPr>
              <a:spLocks noChangeAspect="1"/>
            </p:cNvSpPr>
            <p:nvPr/>
          </p:nvSpPr>
          <p:spPr>
            <a:xfrm rot="-5400000">
              <a:off x="2030" y="3194"/>
              <a:ext cx="342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521" name="组合 213520"/>
          <p:cNvGrpSpPr/>
          <p:nvPr/>
        </p:nvGrpSpPr>
        <p:grpSpPr>
          <a:xfrm>
            <a:off x="2293938" y="4244975"/>
            <a:ext cx="371475" cy="1662113"/>
            <a:chOff x="1968" y="2674"/>
            <a:chExt cx="234" cy="1047"/>
          </a:xfrm>
        </p:grpSpPr>
        <p:sp>
          <p:nvSpPr>
            <p:cNvPr id="24742" name="直接连接符 213521"/>
            <p:cNvSpPr>
              <a:spLocks noChangeAspect="1"/>
            </p:cNvSpPr>
            <p:nvPr/>
          </p:nvSpPr>
          <p:spPr>
            <a:xfrm flipV="1">
              <a:off x="2086" y="3605"/>
              <a:ext cx="116" cy="1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43" name="直接连接符 213522"/>
            <p:cNvSpPr>
              <a:spLocks noChangeAspect="1"/>
            </p:cNvSpPr>
            <p:nvPr/>
          </p:nvSpPr>
          <p:spPr>
            <a:xfrm>
              <a:off x="1968" y="3605"/>
              <a:ext cx="118" cy="1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44" name="直接连接符 213523"/>
            <p:cNvSpPr>
              <a:spLocks noChangeAspect="1"/>
            </p:cNvSpPr>
            <p:nvPr/>
          </p:nvSpPr>
          <p:spPr>
            <a:xfrm flipH="1">
              <a:off x="1968" y="2674"/>
              <a:ext cx="118" cy="1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45" name="直接连接符 213524"/>
            <p:cNvSpPr>
              <a:spLocks noChangeAspect="1"/>
            </p:cNvSpPr>
            <p:nvPr/>
          </p:nvSpPr>
          <p:spPr>
            <a:xfrm flipH="1" flipV="1">
              <a:off x="2086" y="2674"/>
              <a:ext cx="116" cy="1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3526" name="直接连接符 213525"/>
          <p:cNvSpPr>
            <a:spLocks noChangeAspect="1"/>
          </p:cNvSpPr>
          <p:nvPr/>
        </p:nvSpPr>
        <p:spPr>
          <a:xfrm>
            <a:off x="2665413" y="4429125"/>
            <a:ext cx="3175" cy="129381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527" name="直接连接符 213526"/>
          <p:cNvSpPr>
            <a:spLocks noChangeAspect="1"/>
          </p:cNvSpPr>
          <p:nvPr/>
        </p:nvSpPr>
        <p:spPr>
          <a:xfrm>
            <a:off x="2293938" y="4419600"/>
            <a:ext cx="3175" cy="129381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3529" name="组合 213528"/>
          <p:cNvGrpSpPr/>
          <p:nvPr/>
        </p:nvGrpSpPr>
        <p:grpSpPr>
          <a:xfrm>
            <a:off x="4271963" y="2951163"/>
            <a:ext cx="1658937" cy="3175"/>
            <a:chOff x="3214" y="1859"/>
            <a:chExt cx="1045" cy="2"/>
          </a:xfrm>
        </p:grpSpPr>
        <p:grpSp>
          <p:nvGrpSpPr>
            <p:cNvPr id="24749" name="组合 213529"/>
            <p:cNvGrpSpPr/>
            <p:nvPr/>
          </p:nvGrpSpPr>
          <p:grpSpPr>
            <a:xfrm>
              <a:off x="3330" y="1859"/>
              <a:ext cx="813" cy="2"/>
              <a:chOff x="3330" y="1859"/>
              <a:chExt cx="813" cy="2"/>
            </a:xfrm>
          </p:grpSpPr>
          <p:sp>
            <p:nvSpPr>
              <p:cNvPr id="24750" name="直接连接符 213530"/>
              <p:cNvSpPr>
                <a:spLocks noChangeAspect="1"/>
              </p:cNvSpPr>
              <p:nvPr/>
            </p:nvSpPr>
            <p:spPr>
              <a:xfrm>
                <a:off x="3330" y="1859"/>
                <a:ext cx="70" cy="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751" name="直接连接符 213531"/>
              <p:cNvSpPr>
                <a:spLocks noChangeAspect="1"/>
              </p:cNvSpPr>
              <p:nvPr/>
            </p:nvSpPr>
            <p:spPr>
              <a:xfrm>
                <a:off x="3469" y="1859"/>
                <a:ext cx="133" cy="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752" name="直接连接符 213532"/>
              <p:cNvSpPr>
                <a:spLocks noChangeAspect="1"/>
              </p:cNvSpPr>
              <p:nvPr/>
            </p:nvSpPr>
            <p:spPr>
              <a:xfrm>
                <a:off x="3670" y="1859"/>
                <a:ext cx="133" cy="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753" name="直接连接符 213533"/>
              <p:cNvSpPr>
                <a:spLocks noChangeAspect="1"/>
              </p:cNvSpPr>
              <p:nvPr/>
            </p:nvSpPr>
            <p:spPr>
              <a:xfrm>
                <a:off x="3871" y="1859"/>
                <a:ext cx="133" cy="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754" name="直接连接符 213534"/>
              <p:cNvSpPr>
                <a:spLocks noChangeAspect="1"/>
              </p:cNvSpPr>
              <p:nvPr/>
            </p:nvSpPr>
            <p:spPr>
              <a:xfrm>
                <a:off x="4073" y="1859"/>
                <a:ext cx="70" cy="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755" name="直接连接符 213535"/>
            <p:cNvSpPr>
              <a:spLocks noChangeAspect="1"/>
            </p:cNvSpPr>
            <p:nvPr/>
          </p:nvSpPr>
          <p:spPr>
            <a:xfrm>
              <a:off x="3214" y="1859"/>
              <a:ext cx="116" cy="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56" name="直接连接符 213536"/>
            <p:cNvSpPr>
              <a:spLocks noChangeAspect="1"/>
            </p:cNvSpPr>
            <p:nvPr/>
          </p:nvSpPr>
          <p:spPr>
            <a:xfrm>
              <a:off x="4143" y="1859"/>
              <a:ext cx="116" cy="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13542" name="图片 213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3540125"/>
            <a:ext cx="2895600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758" name="动作按钮: 自定义 213542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759" name="动作按钮: 自定义 213543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760" name="动作按钮: 自定义 213544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4761" name="文本框 213545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3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213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213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213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21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3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3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21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21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1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1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21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0" fill="hold"/>
                                        <p:tgtEl>
                                          <p:spTgt spid="213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0" fill="hold"/>
                                        <p:tgtEl>
                                          <p:spTgt spid="213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0" fill="hold"/>
                                        <p:tgtEl>
                                          <p:spTgt spid="21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0" fill="hold"/>
                                        <p:tgtEl>
                                          <p:spTgt spid="21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2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1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1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21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6" dur="500"/>
                                        <p:tgtEl>
                                          <p:spTgt spid="21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13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1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1" dur="500"/>
                                        <p:tgtEl>
                                          <p:spTgt spid="21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1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6" dur="500"/>
                                        <p:tgtEl>
                                          <p:spTgt spid="2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1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2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604" name="图片 269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5" name="标题 269313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anchor="ctr"/>
          <a:p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606" name="文本框 269468"/>
          <p:cNvSpPr txBox="1"/>
          <p:nvPr/>
        </p:nvSpPr>
        <p:spPr>
          <a:xfrm>
            <a:off x="609600" y="12192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6.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69525" name="组合 269524"/>
          <p:cNvGrpSpPr/>
          <p:nvPr/>
        </p:nvGrpSpPr>
        <p:grpSpPr>
          <a:xfrm>
            <a:off x="1443038" y="2971800"/>
            <a:ext cx="4878387" cy="457200"/>
            <a:chOff x="909" y="1872"/>
            <a:chExt cx="3073" cy="288"/>
          </a:xfrm>
        </p:grpSpPr>
        <p:sp>
          <p:nvSpPr>
            <p:cNvPr id="25608" name="直接连接符 269525"/>
            <p:cNvSpPr>
              <a:spLocks noChangeAspect="1"/>
            </p:cNvSpPr>
            <p:nvPr/>
          </p:nvSpPr>
          <p:spPr>
            <a:xfrm>
              <a:off x="909" y="1916"/>
              <a:ext cx="3073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609" name="组合 269526"/>
            <p:cNvGrpSpPr/>
            <p:nvPr/>
          </p:nvGrpSpPr>
          <p:grpSpPr>
            <a:xfrm>
              <a:off x="2609" y="1872"/>
              <a:ext cx="320" cy="288"/>
              <a:chOff x="2609" y="1872"/>
              <a:chExt cx="320" cy="288"/>
            </a:xfrm>
          </p:grpSpPr>
          <p:sp>
            <p:nvSpPr>
              <p:cNvPr id="25610" name="任意多边形 269527"/>
              <p:cNvSpPr>
                <a:spLocks noChangeAspect="1"/>
              </p:cNvSpPr>
              <p:nvPr/>
            </p:nvSpPr>
            <p:spPr>
              <a:xfrm>
                <a:off x="2859" y="1882"/>
                <a:ext cx="70" cy="70"/>
              </a:xfrm>
              <a:custGeom>
                <a:avLst/>
                <a:gdLst/>
                <a:ahLst/>
                <a:cxnLst/>
                <a:pathLst>
                  <a:path w="335" h="335">
                    <a:moveTo>
                      <a:pt x="335" y="167"/>
                    </a:moveTo>
                    <a:lnTo>
                      <a:pt x="286" y="49"/>
                    </a:lnTo>
                    <a:lnTo>
                      <a:pt x="168" y="0"/>
                    </a:lnTo>
                    <a:lnTo>
                      <a:pt x="50" y="49"/>
                    </a:lnTo>
                    <a:lnTo>
                      <a:pt x="0" y="167"/>
                    </a:lnTo>
                    <a:lnTo>
                      <a:pt x="50" y="286"/>
                    </a:lnTo>
                    <a:lnTo>
                      <a:pt x="168" y="335"/>
                    </a:lnTo>
                    <a:lnTo>
                      <a:pt x="286" y="286"/>
                    </a:lnTo>
                    <a:lnTo>
                      <a:pt x="335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11" name="矩形 269528"/>
              <p:cNvSpPr/>
              <p:nvPr/>
            </p:nvSpPr>
            <p:spPr>
              <a:xfrm>
                <a:off x="2609" y="187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69530" name="直接连接符 269529"/>
          <p:cNvSpPr>
            <a:spLocks noChangeAspect="1"/>
          </p:cNvSpPr>
          <p:nvPr/>
        </p:nvSpPr>
        <p:spPr>
          <a:xfrm>
            <a:off x="4592638" y="3041650"/>
            <a:ext cx="1728787" cy="4763"/>
          </a:xfrm>
          <a:prstGeom prst="line">
            <a:avLst/>
          </a:prstGeom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31" name="直接连接符 269530"/>
          <p:cNvSpPr/>
          <p:nvPr/>
        </p:nvSpPr>
        <p:spPr>
          <a:xfrm flipV="1">
            <a:off x="3059113" y="3086100"/>
            <a:ext cx="0" cy="1778000"/>
          </a:xfrm>
          <a:prstGeom prst="line">
            <a:avLst/>
          </a:prstGeom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32" name="直接连接符 269531"/>
          <p:cNvSpPr>
            <a:spLocks noChangeAspect="1"/>
          </p:cNvSpPr>
          <p:nvPr/>
        </p:nvSpPr>
        <p:spPr>
          <a:xfrm flipV="1">
            <a:off x="3054350" y="4019550"/>
            <a:ext cx="3175" cy="842963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33" name="直接连接符 269532"/>
          <p:cNvSpPr>
            <a:spLocks noChangeAspect="1"/>
          </p:cNvSpPr>
          <p:nvPr/>
        </p:nvSpPr>
        <p:spPr>
          <a:xfrm flipV="1">
            <a:off x="2441575" y="4195763"/>
            <a:ext cx="996950" cy="1731962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34" name="直接连接符 269533"/>
          <p:cNvSpPr>
            <a:spLocks noChangeAspect="1"/>
          </p:cNvSpPr>
          <p:nvPr/>
        </p:nvSpPr>
        <p:spPr>
          <a:xfrm>
            <a:off x="1443038" y="4195763"/>
            <a:ext cx="998537" cy="1731962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35" name="直接连接符 269534"/>
          <p:cNvSpPr>
            <a:spLocks noChangeAspect="1"/>
          </p:cNvSpPr>
          <p:nvPr/>
        </p:nvSpPr>
        <p:spPr>
          <a:xfrm>
            <a:off x="1449388" y="4191000"/>
            <a:ext cx="1611312" cy="3175"/>
          </a:xfrm>
          <a:prstGeom prst="line">
            <a:avLst/>
          </a:prstGeom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9536" name="组合 269535"/>
          <p:cNvGrpSpPr/>
          <p:nvPr/>
        </p:nvGrpSpPr>
        <p:grpSpPr>
          <a:xfrm>
            <a:off x="4419600" y="1939925"/>
            <a:ext cx="2252663" cy="1685925"/>
            <a:chOff x="2784" y="1222"/>
            <a:chExt cx="1419" cy="1062"/>
          </a:xfrm>
        </p:grpSpPr>
        <p:sp>
          <p:nvSpPr>
            <p:cNvPr id="25619" name="直接连接符 269536"/>
            <p:cNvSpPr>
              <a:spLocks noChangeAspect="1"/>
            </p:cNvSpPr>
            <p:nvPr/>
          </p:nvSpPr>
          <p:spPr>
            <a:xfrm>
              <a:off x="3982" y="1916"/>
              <a:ext cx="221" cy="368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20" name="直接连接符 269537"/>
            <p:cNvSpPr>
              <a:spLocks noChangeAspect="1"/>
            </p:cNvSpPr>
            <p:nvPr/>
          </p:nvSpPr>
          <p:spPr>
            <a:xfrm flipV="1">
              <a:off x="2784" y="1222"/>
              <a:ext cx="317" cy="1062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9539" name="组合 269538"/>
          <p:cNvGrpSpPr/>
          <p:nvPr/>
        </p:nvGrpSpPr>
        <p:grpSpPr>
          <a:xfrm>
            <a:off x="1443038" y="4195763"/>
            <a:ext cx="1616075" cy="1731962"/>
            <a:chOff x="909" y="2643"/>
            <a:chExt cx="1018" cy="1091"/>
          </a:xfrm>
        </p:grpSpPr>
        <p:grpSp>
          <p:nvGrpSpPr>
            <p:cNvPr id="25622" name="组合 269539"/>
            <p:cNvGrpSpPr/>
            <p:nvPr/>
          </p:nvGrpSpPr>
          <p:grpSpPr>
            <a:xfrm>
              <a:off x="1924" y="2643"/>
              <a:ext cx="3" cy="420"/>
              <a:chOff x="1924" y="2643"/>
              <a:chExt cx="3" cy="420"/>
            </a:xfrm>
          </p:grpSpPr>
          <p:sp>
            <p:nvSpPr>
              <p:cNvPr id="25623" name="直接连接符 269540"/>
              <p:cNvSpPr>
                <a:spLocks noChangeAspect="1"/>
              </p:cNvSpPr>
              <p:nvPr/>
            </p:nvSpPr>
            <p:spPr>
              <a:xfrm>
                <a:off x="1924" y="2643"/>
                <a:ext cx="3" cy="85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4" name="直接连接符 269541"/>
              <p:cNvSpPr>
                <a:spLocks noChangeAspect="1"/>
              </p:cNvSpPr>
              <p:nvPr/>
            </p:nvSpPr>
            <p:spPr>
              <a:xfrm>
                <a:off x="1924" y="2789"/>
                <a:ext cx="3" cy="125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5" name="直接连接符 269542"/>
              <p:cNvSpPr>
                <a:spLocks noChangeAspect="1"/>
              </p:cNvSpPr>
              <p:nvPr/>
            </p:nvSpPr>
            <p:spPr>
              <a:xfrm>
                <a:off x="1924" y="2978"/>
                <a:ext cx="3" cy="85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5626" name="组合 269543"/>
            <p:cNvGrpSpPr/>
            <p:nvPr/>
          </p:nvGrpSpPr>
          <p:grpSpPr>
            <a:xfrm>
              <a:off x="909" y="2643"/>
              <a:ext cx="1015" cy="1091"/>
              <a:chOff x="909" y="2643"/>
              <a:chExt cx="1015" cy="1091"/>
            </a:xfrm>
          </p:grpSpPr>
          <p:sp>
            <p:nvSpPr>
              <p:cNvPr id="25627" name="直接连接符 269544"/>
              <p:cNvSpPr>
                <a:spLocks noChangeAspect="1"/>
              </p:cNvSpPr>
              <p:nvPr/>
            </p:nvSpPr>
            <p:spPr>
              <a:xfrm>
                <a:off x="909" y="2643"/>
                <a:ext cx="1015" cy="2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8" name="直接连接符 269545"/>
              <p:cNvSpPr>
                <a:spLocks noChangeAspect="1"/>
              </p:cNvSpPr>
              <p:nvPr/>
            </p:nvSpPr>
            <p:spPr>
              <a:xfrm>
                <a:off x="909" y="2643"/>
                <a:ext cx="629" cy="109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29" name="直接连接符 269546"/>
              <p:cNvSpPr>
                <a:spLocks noChangeAspect="1"/>
              </p:cNvSpPr>
              <p:nvPr/>
            </p:nvSpPr>
            <p:spPr>
              <a:xfrm flipV="1">
                <a:off x="1538" y="3063"/>
                <a:ext cx="386" cy="67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9548" name="组合 269547"/>
          <p:cNvGrpSpPr/>
          <p:nvPr/>
        </p:nvGrpSpPr>
        <p:grpSpPr>
          <a:xfrm>
            <a:off x="1139825" y="4019550"/>
            <a:ext cx="1304925" cy="2255838"/>
            <a:chOff x="718" y="2532"/>
            <a:chExt cx="822" cy="1421"/>
          </a:xfrm>
        </p:grpSpPr>
        <p:sp>
          <p:nvSpPr>
            <p:cNvPr id="25631" name="直接连接符 269548"/>
            <p:cNvSpPr>
              <a:spLocks noChangeAspect="1"/>
            </p:cNvSpPr>
            <p:nvPr/>
          </p:nvSpPr>
          <p:spPr>
            <a:xfrm>
              <a:off x="1538" y="3006"/>
              <a:ext cx="2" cy="482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32" name="直接连接符 269549"/>
            <p:cNvSpPr>
              <a:spLocks noChangeAspect="1"/>
            </p:cNvSpPr>
            <p:nvPr/>
          </p:nvSpPr>
          <p:spPr>
            <a:xfrm>
              <a:off x="1538" y="3006"/>
              <a:ext cx="2" cy="66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633" name="组合 269550"/>
            <p:cNvGrpSpPr/>
            <p:nvPr/>
          </p:nvGrpSpPr>
          <p:grpSpPr>
            <a:xfrm>
              <a:off x="718" y="2532"/>
              <a:ext cx="822" cy="1421"/>
              <a:chOff x="718" y="2532"/>
              <a:chExt cx="822" cy="1421"/>
            </a:xfrm>
          </p:grpSpPr>
          <p:sp>
            <p:nvSpPr>
              <p:cNvPr id="25634" name="直接连接符 269551"/>
              <p:cNvSpPr>
                <a:spLocks noChangeAspect="1"/>
              </p:cNvSpPr>
              <p:nvPr/>
            </p:nvSpPr>
            <p:spPr>
              <a:xfrm>
                <a:off x="1270" y="2851"/>
                <a:ext cx="268" cy="155"/>
              </a:xfrm>
              <a:prstGeom prst="line">
                <a:avLst/>
              </a:prstGeom>
              <a:ln w="38100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5" name="直接连接符 269552"/>
              <p:cNvSpPr>
                <a:spLocks noChangeAspect="1"/>
              </p:cNvSpPr>
              <p:nvPr/>
            </p:nvSpPr>
            <p:spPr>
              <a:xfrm>
                <a:off x="1538" y="3734"/>
                <a:ext cx="2" cy="219"/>
              </a:xfrm>
              <a:prstGeom prst="line">
                <a:avLst/>
              </a:prstGeom>
              <a:ln w="38100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636" name="直接连接符 269553"/>
              <p:cNvSpPr>
                <a:spLocks noChangeAspect="1"/>
              </p:cNvSpPr>
              <p:nvPr/>
            </p:nvSpPr>
            <p:spPr>
              <a:xfrm>
                <a:off x="718" y="2532"/>
                <a:ext cx="191" cy="111"/>
              </a:xfrm>
              <a:prstGeom prst="line">
                <a:avLst/>
              </a:prstGeom>
              <a:ln w="38100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9555" name="组合 269554"/>
          <p:cNvGrpSpPr/>
          <p:nvPr/>
        </p:nvGrpSpPr>
        <p:grpSpPr>
          <a:xfrm>
            <a:off x="2016125" y="4195763"/>
            <a:ext cx="1038225" cy="1341437"/>
            <a:chOff x="1270" y="2643"/>
            <a:chExt cx="654" cy="845"/>
          </a:xfrm>
        </p:grpSpPr>
        <p:sp>
          <p:nvSpPr>
            <p:cNvPr id="25638" name="直接连接符 269555"/>
            <p:cNvSpPr>
              <a:spLocks noChangeAspect="1"/>
            </p:cNvSpPr>
            <p:nvPr/>
          </p:nvSpPr>
          <p:spPr>
            <a:xfrm>
              <a:off x="1270" y="2851"/>
              <a:ext cx="268" cy="63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39" name="直接连接符 269556"/>
            <p:cNvSpPr>
              <a:spLocks noChangeAspect="1"/>
            </p:cNvSpPr>
            <p:nvPr/>
          </p:nvSpPr>
          <p:spPr>
            <a:xfrm flipV="1">
              <a:off x="1538" y="3063"/>
              <a:ext cx="386" cy="425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40" name="直接连接符 269557"/>
            <p:cNvSpPr>
              <a:spLocks noChangeAspect="1"/>
            </p:cNvSpPr>
            <p:nvPr/>
          </p:nvSpPr>
          <p:spPr>
            <a:xfrm flipV="1">
              <a:off x="1270" y="2643"/>
              <a:ext cx="654" cy="208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9559" name="直接连接符 269558"/>
          <p:cNvSpPr>
            <a:spLocks noChangeAspect="1"/>
          </p:cNvSpPr>
          <p:nvPr/>
        </p:nvSpPr>
        <p:spPr>
          <a:xfrm>
            <a:off x="5930900" y="2392363"/>
            <a:ext cx="3175" cy="1233487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60" name="直接连接符 269559"/>
          <p:cNvSpPr>
            <a:spLocks noChangeAspect="1"/>
          </p:cNvSpPr>
          <p:nvPr/>
        </p:nvSpPr>
        <p:spPr>
          <a:xfrm flipV="1">
            <a:off x="2441575" y="4019550"/>
            <a:ext cx="3175" cy="151765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61" name="直接连接符 269560"/>
          <p:cNvSpPr>
            <a:spLocks noChangeAspect="1"/>
          </p:cNvSpPr>
          <p:nvPr/>
        </p:nvSpPr>
        <p:spPr>
          <a:xfrm>
            <a:off x="5256213" y="3041650"/>
            <a:ext cx="3175" cy="584200"/>
          </a:xfrm>
          <a:prstGeom prst="line">
            <a:avLst/>
          </a:prstGeom>
          <a:ln w="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562" name="直接连接符 269561"/>
          <p:cNvSpPr>
            <a:spLocks noChangeAspect="1"/>
          </p:cNvSpPr>
          <p:nvPr/>
        </p:nvSpPr>
        <p:spPr>
          <a:xfrm flipH="1">
            <a:off x="4419600" y="3625850"/>
            <a:ext cx="836613" cy="3175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9563" name="组合 269562"/>
          <p:cNvGrpSpPr/>
          <p:nvPr/>
        </p:nvGrpSpPr>
        <p:grpSpPr>
          <a:xfrm>
            <a:off x="5202238" y="2971800"/>
            <a:ext cx="512762" cy="457200"/>
            <a:chOff x="3277" y="1872"/>
            <a:chExt cx="323" cy="288"/>
          </a:xfrm>
        </p:grpSpPr>
        <p:sp>
          <p:nvSpPr>
            <p:cNvPr id="25646" name="任意多边形 269563"/>
            <p:cNvSpPr>
              <a:spLocks noChangeAspect="1"/>
            </p:cNvSpPr>
            <p:nvPr/>
          </p:nvSpPr>
          <p:spPr>
            <a:xfrm>
              <a:off x="3277" y="1882"/>
              <a:ext cx="70" cy="70"/>
            </a:xfrm>
            <a:custGeom>
              <a:avLst/>
              <a:gdLst/>
              <a:ahLst/>
              <a:cxnLst/>
              <a:pathLst>
                <a:path w="335" h="335">
                  <a:moveTo>
                    <a:pt x="335" y="167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5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47" name="矩形 269564"/>
            <p:cNvSpPr/>
            <p:nvPr/>
          </p:nvSpPr>
          <p:spPr>
            <a:xfrm>
              <a:off x="3281" y="187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9566" name="矩形 269565"/>
          <p:cNvSpPr/>
          <p:nvPr/>
        </p:nvSpPr>
        <p:spPr>
          <a:xfrm>
            <a:off x="3944620" y="2667000"/>
            <a:ext cx="852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(4")</a:t>
            </a:r>
            <a:endParaRPr lang="en-US" altLang="zh-CN" b="1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9567" name="组合 269566"/>
          <p:cNvGrpSpPr/>
          <p:nvPr/>
        </p:nvGrpSpPr>
        <p:grpSpPr>
          <a:xfrm>
            <a:off x="6264275" y="2819400"/>
            <a:ext cx="620713" cy="457200"/>
            <a:chOff x="3946" y="1776"/>
            <a:chExt cx="391" cy="288"/>
          </a:xfrm>
        </p:grpSpPr>
        <p:sp>
          <p:nvSpPr>
            <p:cNvPr id="25650" name="任意多边形 269567"/>
            <p:cNvSpPr>
              <a:spLocks noChangeAspect="1"/>
            </p:cNvSpPr>
            <p:nvPr/>
          </p:nvSpPr>
          <p:spPr>
            <a:xfrm>
              <a:off x="3946" y="1882"/>
              <a:ext cx="72" cy="7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51" name="矩形 269568"/>
            <p:cNvSpPr/>
            <p:nvPr/>
          </p:nvSpPr>
          <p:spPr>
            <a:xfrm>
              <a:off x="4018" y="177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9570" name="组合 269569"/>
          <p:cNvGrpSpPr/>
          <p:nvPr/>
        </p:nvGrpSpPr>
        <p:grpSpPr>
          <a:xfrm>
            <a:off x="2057400" y="2333625"/>
            <a:ext cx="441325" cy="485775"/>
            <a:chOff x="1296" y="1470"/>
            <a:chExt cx="278" cy="306"/>
          </a:xfrm>
        </p:grpSpPr>
        <p:sp>
          <p:nvSpPr>
            <p:cNvPr id="25653" name="任意多边形 269570"/>
            <p:cNvSpPr>
              <a:spLocks noChangeAspect="1"/>
            </p:cNvSpPr>
            <p:nvPr/>
          </p:nvSpPr>
          <p:spPr>
            <a:xfrm>
              <a:off x="1502" y="1470"/>
              <a:ext cx="72" cy="73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7"/>
                  </a:lnTo>
                  <a:lnTo>
                    <a:pt x="48" y="286"/>
                  </a:lnTo>
                  <a:lnTo>
                    <a:pt x="167" y="334"/>
                  </a:lnTo>
                  <a:lnTo>
                    <a:pt x="284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54" name="矩形 269571"/>
            <p:cNvSpPr/>
            <p:nvPr/>
          </p:nvSpPr>
          <p:spPr>
            <a:xfrm>
              <a:off x="1296" y="1488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73" name="组合 269572"/>
          <p:cNvGrpSpPr/>
          <p:nvPr/>
        </p:nvGrpSpPr>
        <p:grpSpPr>
          <a:xfrm>
            <a:off x="2819400" y="2987675"/>
            <a:ext cx="860425" cy="520700"/>
            <a:chOff x="1776" y="1882"/>
            <a:chExt cx="542" cy="328"/>
          </a:xfrm>
        </p:grpSpPr>
        <p:sp>
          <p:nvSpPr>
            <p:cNvPr id="25656" name="任意多边形 269573"/>
            <p:cNvSpPr>
              <a:spLocks noChangeAspect="1"/>
            </p:cNvSpPr>
            <p:nvPr/>
          </p:nvSpPr>
          <p:spPr>
            <a:xfrm>
              <a:off x="1890" y="1882"/>
              <a:ext cx="70" cy="70"/>
            </a:xfrm>
            <a:custGeom>
              <a:avLst/>
              <a:gdLst/>
              <a:ahLst/>
              <a:cxnLst/>
              <a:pathLst>
                <a:path w="333" h="335">
                  <a:moveTo>
                    <a:pt x="333" y="167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57" name="矩形 269574"/>
            <p:cNvSpPr/>
            <p:nvPr/>
          </p:nvSpPr>
          <p:spPr>
            <a:xfrm>
              <a:off x="1776" y="1920"/>
              <a:ext cx="54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3'(4')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76" name="组合 269575"/>
          <p:cNvGrpSpPr/>
          <p:nvPr/>
        </p:nvGrpSpPr>
        <p:grpSpPr>
          <a:xfrm>
            <a:off x="990600" y="2895600"/>
            <a:ext cx="509588" cy="457200"/>
            <a:chOff x="624" y="1824"/>
            <a:chExt cx="321" cy="288"/>
          </a:xfrm>
        </p:grpSpPr>
        <p:sp>
          <p:nvSpPr>
            <p:cNvPr id="25659" name="任意多边形 269576"/>
            <p:cNvSpPr>
              <a:spLocks noChangeAspect="1"/>
            </p:cNvSpPr>
            <p:nvPr/>
          </p:nvSpPr>
          <p:spPr>
            <a:xfrm>
              <a:off x="873" y="1882"/>
              <a:ext cx="72" cy="7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60" name="矩形 269577"/>
            <p:cNvSpPr/>
            <p:nvPr/>
          </p:nvSpPr>
          <p:spPr>
            <a:xfrm>
              <a:off x="624" y="1824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79" name="组合 269578"/>
          <p:cNvGrpSpPr/>
          <p:nvPr/>
        </p:nvGrpSpPr>
        <p:grpSpPr>
          <a:xfrm>
            <a:off x="2057400" y="2987675"/>
            <a:ext cx="441325" cy="517525"/>
            <a:chOff x="1296" y="1882"/>
            <a:chExt cx="278" cy="326"/>
          </a:xfrm>
        </p:grpSpPr>
        <p:sp>
          <p:nvSpPr>
            <p:cNvPr id="25662" name="任意多边形 269579"/>
            <p:cNvSpPr>
              <a:spLocks noChangeAspect="1"/>
            </p:cNvSpPr>
            <p:nvPr/>
          </p:nvSpPr>
          <p:spPr>
            <a:xfrm>
              <a:off x="1502" y="1882"/>
              <a:ext cx="72" cy="7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7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63" name="矩形 269580"/>
            <p:cNvSpPr/>
            <p:nvPr/>
          </p:nvSpPr>
          <p:spPr>
            <a:xfrm>
              <a:off x="1296" y="1920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82" name="组合 269581"/>
          <p:cNvGrpSpPr/>
          <p:nvPr/>
        </p:nvGrpSpPr>
        <p:grpSpPr>
          <a:xfrm>
            <a:off x="1636713" y="1676400"/>
            <a:ext cx="436562" cy="457200"/>
            <a:chOff x="1031" y="1056"/>
            <a:chExt cx="275" cy="288"/>
          </a:xfrm>
        </p:grpSpPr>
        <p:sp>
          <p:nvSpPr>
            <p:cNvPr id="25665" name="任意多边形 269582"/>
            <p:cNvSpPr>
              <a:spLocks noChangeAspect="1"/>
            </p:cNvSpPr>
            <p:nvPr/>
          </p:nvSpPr>
          <p:spPr>
            <a:xfrm>
              <a:off x="1234" y="1188"/>
              <a:ext cx="72" cy="7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50" y="49"/>
                  </a:lnTo>
                  <a:lnTo>
                    <a:pt x="0" y="168"/>
                  </a:lnTo>
                  <a:lnTo>
                    <a:pt x="50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66" name="矩形 269583"/>
            <p:cNvSpPr/>
            <p:nvPr/>
          </p:nvSpPr>
          <p:spPr>
            <a:xfrm>
              <a:off x="1031" y="1056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85" name="组合 269584"/>
          <p:cNvGrpSpPr/>
          <p:nvPr/>
        </p:nvGrpSpPr>
        <p:grpSpPr>
          <a:xfrm>
            <a:off x="2743200" y="4572000"/>
            <a:ext cx="368300" cy="457200"/>
            <a:chOff x="1728" y="2880"/>
            <a:chExt cx="232" cy="288"/>
          </a:xfrm>
        </p:grpSpPr>
        <p:sp>
          <p:nvSpPr>
            <p:cNvPr id="25668" name="任意多边形 269585"/>
            <p:cNvSpPr>
              <a:spLocks noChangeAspect="1"/>
            </p:cNvSpPr>
            <p:nvPr/>
          </p:nvSpPr>
          <p:spPr>
            <a:xfrm>
              <a:off x="1890" y="3027"/>
              <a:ext cx="70" cy="70"/>
            </a:xfrm>
            <a:custGeom>
              <a:avLst/>
              <a:gdLst/>
              <a:ahLst/>
              <a:cxnLst/>
              <a:pathLst>
                <a:path w="333" h="335">
                  <a:moveTo>
                    <a:pt x="333" y="168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3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69" name="矩形 269586"/>
            <p:cNvSpPr/>
            <p:nvPr/>
          </p:nvSpPr>
          <p:spPr>
            <a:xfrm>
              <a:off x="1728" y="288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88" name="组合 269587"/>
          <p:cNvGrpSpPr/>
          <p:nvPr/>
        </p:nvGrpSpPr>
        <p:grpSpPr>
          <a:xfrm>
            <a:off x="3000375" y="3949700"/>
            <a:ext cx="390525" cy="457200"/>
            <a:chOff x="1890" y="2488"/>
            <a:chExt cx="246" cy="288"/>
          </a:xfrm>
        </p:grpSpPr>
        <p:sp>
          <p:nvSpPr>
            <p:cNvPr id="25671" name="任意多边形 269588"/>
            <p:cNvSpPr>
              <a:spLocks noChangeAspect="1"/>
            </p:cNvSpPr>
            <p:nvPr/>
          </p:nvSpPr>
          <p:spPr>
            <a:xfrm>
              <a:off x="1890" y="2606"/>
              <a:ext cx="70" cy="73"/>
            </a:xfrm>
            <a:custGeom>
              <a:avLst/>
              <a:gdLst/>
              <a:ahLst/>
              <a:cxnLst/>
              <a:pathLst>
                <a:path w="333" h="335">
                  <a:moveTo>
                    <a:pt x="333" y="168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3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72" name="矩形 269589"/>
            <p:cNvSpPr/>
            <p:nvPr/>
          </p:nvSpPr>
          <p:spPr>
            <a:xfrm>
              <a:off x="1924" y="248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591" name="组合 269590"/>
          <p:cNvGrpSpPr/>
          <p:nvPr/>
        </p:nvGrpSpPr>
        <p:grpSpPr>
          <a:xfrm>
            <a:off x="1689100" y="1939925"/>
            <a:ext cx="384175" cy="2924175"/>
            <a:chOff x="1064" y="1222"/>
            <a:chExt cx="242" cy="1842"/>
          </a:xfrm>
        </p:grpSpPr>
        <p:sp>
          <p:nvSpPr>
            <p:cNvPr id="25674" name="直接连接符 269591"/>
            <p:cNvSpPr>
              <a:spLocks noChangeAspect="1"/>
            </p:cNvSpPr>
            <p:nvPr/>
          </p:nvSpPr>
          <p:spPr>
            <a:xfrm>
              <a:off x="1270" y="1222"/>
              <a:ext cx="2" cy="1629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675" name="组合 269592"/>
            <p:cNvGrpSpPr/>
            <p:nvPr/>
          </p:nvGrpSpPr>
          <p:grpSpPr>
            <a:xfrm>
              <a:off x="1064" y="2776"/>
              <a:ext cx="242" cy="288"/>
              <a:chOff x="1064" y="2776"/>
              <a:chExt cx="242" cy="288"/>
            </a:xfrm>
          </p:grpSpPr>
          <p:sp>
            <p:nvSpPr>
              <p:cNvPr id="25676" name="任意多边形 269593"/>
              <p:cNvSpPr>
                <a:spLocks noChangeAspect="1"/>
              </p:cNvSpPr>
              <p:nvPr/>
            </p:nvSpPr>
            <p:spPr>
              <a:xfrm>
                <a:off x="1234" y="2817"/>
                <a:ext cx="72" cy="70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8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50" y="49"/>
                    </a:lnTo>
                    <a:lnTo>
                      <a:pt x="0" y="168"/>
                    </a:lnTo>
                    <a:lnTo>
                      <a:pt x="50" y="285"/>
                    </a:lnTo>
                    <a:lnTo>
                      <a:pt x="167" y="334"/>
                    </a:lnTo>
                    <a:lnTo>
                      <a:pt x="285" y="285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677" name="矩形 269594"/>
              <p:cNvSpPr/>
              <p:nvPr/>
            </p:nvSpPr>
            <p:spPr>
              <a:xfrm>
                <a:off x="1064" y="2776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6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69596" name="组合 269595"/>
          <p:cNvGrpSpPr/>
          <p:nvPr/>
        </p:nvGrpSpPr>
        <p:grpSpPr>
          <a:xfrm>
            <a:off x="990600" y="3041650"/>
            <a:ext cx="509588" cy="1530350"/>
            <a:chOff x="624" y="1916"/>
            <a:chExt cx="321" cy="964"/>
          </a:xfrm>
        </p:grpSpPr>
        <p:sp>
          <p:nvSpPr>
            <p:cNvPr id="25679" name="直接连接符 269596"/>
            <p:cNvSpPr>
              <a:spLocks noChangeAspect="1"/>
            </p:cNvSpPr>
            <p:nvPr/>
          </p:nvSpPr>
          <p:spPr>
            <a:xfrm>
              <a:off x="909" y="1916"/>
              <a:ext cx="2" cy="727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80" name="任意多边形 269597"/>
            <p:cNvSpPr>
              <a:spLocks noChangeAspect="1"/>
            </p:cNvSpPr>
            <p:nvPr/>
          </p:nvSpPr>
          <p:spPr>
            <a:xfrm>
              <a:off x="873" y="2606"/>
              <a:ext cx="72" cy="73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81" name="矩形 269598"/>
            <p:cNvSpPr/>
            <p:nvPr/>
          </p:nvSpPr>
          <p:spPr>
            <a:xfrm>
              <a:off x="624" y="259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600" name="组合 269599"/>
          <p:cNvGrpSpPr/>
          <p:nvPr/>
        </p:nvGrpSpPr>
        <p:grpSpPr>
          <a:xfrm>
            <a:off x="1949450" y="5791200"/>
            <a:ext cx="549275" cy="457200"/>
            <a:chOff x="1228" y="3648"/>
            <a:chExt cx="346" cy="288"/>
          </a:xfrm>
        </p:grpSpPr>
        <p:sp>
          <p:nvSpPr>
            <p:cNvPr id="25683" name="任意多边形 269600"/>
            <p:cNvSpPr>
              <a:spLocks noChangeAspect="1"/>
            </p:cNvSpPr>
            <p:nvPr/>
          </p:nvSpPr>
          <p:spPr>
            <a:xfrm>
              <a:off x="1502" y="3698"/>
              <a:ext cx="72" cy="70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4" y="48"/>
                  </a:lnTo>
                  <a:lnTo>
                    <a:pt x="167" y="0"/>
                  </a:lnTo>
                  <a:lnTo>
                    <a:pt x="48" y="48"/>
                  </a:lnTo>
                  <a:lnTo>
                    <a:pt x="0" y="167"/>
                  </a:lnTo>
                  <a:lnTo>
                    <a:pt x="48" y="284"/>
                  </a:lnTo>
                  <a:lnTo>
                    <a:pt x="167" y="334"/>
                  </a:lnTo>
                  <a:lnTo>
                    <a:pt x="284" y="284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84" name="矩形 269601"/>
            <p:cNvSpPr/>
            <p:nvPr/>
          </p:nvSpPr>
          <p:spPr>
            <a:xfrm>
              <a:off x="1228" y="364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9603" name="组合 269602"/>
          <p:cNvGrpSpPr/>
          <p:nvPr/>
        </p:nvGrpSpPr>
        <p:grpSpPr>
          <a:xfrm>
            <a:off x="2384425" y="4965700"/>
            <a:ext cx="346075" cy="625475"/>
            <a:chOff x="1502" y="3128"/>
            <a:chExt cx="218" cy="394"/>
          </a:xfrm>
        </p:grpSpPr>
        <p:sp>
          <p:nvSpPr>
            <p:cNvPr id="25686" name="任意多边形 269603"/>
            <p:cNvSpPr>
              <a:spLocks noChangeAspect="1"/>
            </p:cNvSpPr>
            <p:nvPr/>
          </p:nvSpPr>
          <p:spPr>
            <a:xfrm>
              <a:off x="1502" y="3452"/>
              <a:ext cx="72" cy="7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8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87" name="矩形 269604"/>
            <p:cNvSpPr/>
            <p:nvPr/>
          </p:nvSpPr>
          <p:spPr>
            <a:xfrm>
              <a:off x="1508" y="312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69606" name="直接连接符 269605"/>
          <p:cNvSpPr>
            <a:spLocks noChangeAspect="1"/>
          </p:cNvSpPr>
          <p:nvPr/>
        </p:nvSpPr>
        <p:spPr>
          <a:xfrm>
            <a:off x="4419600" y="3625850"/>
            <a:ext cx="1511300" cy="3175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9607" name="组合 269606"/>
          <p:cNvGrpSpPr/>
          <p:nvPr/>
        </p:nvGrpSpPr>
        <p:grpSpPr>
          <a:xfrm>
            <a:off x="4613275" y="1939925"/>
            <a:ext cx="1317625" cy="1101725"/>
            <a:chOff x="2906" y="1222"/>
            <a:chExt cx="830" cy="694"/>
          </a:xfrm>
        </p:grpSpPr>
        <p:sp>
          <p:nvSpPr>
            <p:cNvPr id="25690" name="直接连接符 269607"/>
            <p:cNvSpPr>
              <a:spLocks noChangeAspect="1"/>
            </p:cNvSpPr>
            <p:nvPr/>
          </p:nvSpPr>
          <p:spPr>
            <a:xfrm flipH="1">
              <a:off x="3311" y="1507"/>
              <a:ext cx="425" cy="40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91" name="直接连接符 269608"/>
            <p:cNvSpPr>
              <a:spLocks noChangeAspect="1"/>
            </p:cNvSpPr>
            <p:nvPr/>
          </p:nvSpPr>
          <p:spPr>
            <a:xfrm>
              <a:off x="3101" y="1222"/>
              <a:ext cx="635" cy="285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92" name="直接连接符 269609"/>
            <p:cNvSpPr>
              <a:spLocks noChangeAspect="1"/>
            </p:cNvSpPr>
            <p:nvPr/>
          </p:nvSpPr>
          <p:spPr>
            <a:xfrm flipV="1">
              <a:off x="2906" y="1248"/>
              <a:ext cx="190" cy="63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9611" name="组合 269610"/>
          <p:cNvGrpSpPr/>
          <p:nvPr/>
        </p:nvGrpSpPr>
        <p:grpSpPr>
          <a:xfrm>
            <a:off x="4933950" y="1143000"/>
            <a:ext cx="1009650" cy="1295400"/>
            <a:chOff x="3108" y="720"/>
            <a:chExt cx="636" cy="816"/>
          </a:xfrm>
        </p:grpSpPr>
        <p:sp>
          <p:nvSpPr>
            <p:cNvPr id="25694" name="直接连接符 269611"/>
            <p:cNvSpPr/>
            <p:nvPr/>
          </p:nvSpPr>
          <p:spPr>
            <a:xfrm rot="-62324">
              <a:off x="3264" y="720"/>
              <a:ext cx="480" cy="816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95" name="直接连接符 269612"/>
            <p:cNvSpPr/>
            <p:nvPr/>
          </p:nvSpPr>
          <p:spPr>
            <a:xfrm flipH="1">
              <a:off x="3108" y="720"/>
              <a:ext cx="144" cy="480"/>
            </a:xfrm>
            <a:prstGeom prst="line">
              <a:avLst/>
            </a:prstGeom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9615" name="组合 269614"/>
          <p:cNvGrpSpPr/>
          <p:nvPr/>
        </p:nvGrpSpPr>
        <p:grpSpPr>
          <a:xfrm>
            <a:off x="2441575" y="2105025"/>
            <a:ext cx="4035425" cy="457200"/>
            <a:chOff x="1538" y="1326"/>
            <a:chExt cx="2542" cy="288"/>
          </a:xfrm>
        </p:grpSpPr>
        <p:sp>
          <p:nvSpPr>
            <p:cNvPr id="25697" name="直接连接符 269615"/>
            <p:cNvSpPr>
              <a:spLocks noChangeAspect="1"/>
            </p:cNvSpPr>
            <p:nvPr/>
          </p:nvSpPr>
          <p:spPr>
            <a:xfrm>
              <a:off x="1538" y="1507"/>
              <a:ext cx="2198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698" name="组合 269616"/>
            <p:cNvGrpSpPr/>
            <p:nvPr/>
          </p:nvGrpSpPr>
          <p:grpSpPr>
            <a:xfrm>
              <a:off x="3702" y="1326"/>
              <a:ext cx="378" cy="288"/>
              <a:chOff x="3702" y="1326"/>
              <a:chExt cx="378" cy="288"/>
            </a:xfrm>
          </p:grpSpPr>
          <p:sp>
            <p:nvSpPr>
              <p:cNvPr id="25699" name="任意多边形 269617"/>
              <p:cNvSpPr>
                <a:spLocks noChangeAspect="1"/>
              </p:cNvSpPr>
              <p:nvPr/>
            </p:nvSpPr>
            <p:spPr>
              <a:xfrm>
                <a:off x="3702" y="1470"/>
                <a:ext cx="70" cy="73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7" y="334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700" name="矩形 269618"/>
              <p:cNvSpPr/>
              <p:nvPr/>
            </p:nvSpPr>
            <p:spPr>
              <a:xfrm>
                <a:off x="3761" y="1326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5"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69620" name="组合 269619"/>
          <p:cNvGrpSpPr/>
          <p:nvPr/>
        </p:nvGrpSpPr>
        <p:grpSpPr>
          <a:xfrm>
            <a:off x="2016125" y="1600200"/>
            <a:ext cx="3062288" cy="457200"/>
            <a:chOff x="1270" y="1008"/>
            <a:chExt cx="1929" cy="288"/>
          </a:xfrm>
        </p:grpSpPr>
        <p:sp>
          <p:nvSpPr>
            <p:cNvPr id="25702" name="直接连接符 269620"/>
            <p:cNvSpPr>
              <a:spLocks noChangeAspect="1"/>
            </p:cNvSpPr>
            <p:nvPr/>
          </p:nvSpPr>
          <p:spPr>
            <a:xfrm>
              <a:off x="1270" y="1222"/>
              <a:ext cx="1831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703" name="组合 269621"/>
            <p:cNvGrpSpPr/>
            <p:nvPr/>
          </p:nvGrpSpPr>
          <p:grpSpPr>
            <a:xfrm>
              <a:off x="2880" y="1008"/>
              <a:ext cx="319" cy="288"/>
              <a:chOff x="2880" y="1008"/>
              <a:chExt cx="319" cy="288"/>
            </a:xfrm>
          </p:grpSpPr>
          <p:sp>
            <p:nvSpPr>
              <p:cNvPr id="25704" name="任意多边形 269622"/>
              <p:cNvSpPr>
                <a:spLocks noChangeAspect="1"/>
              </p:cNvSpPr>
              <p:nvPr/>
            </p:nvSpPr>
            <p:spPr>
              <a:xfrm>
                <a:off x="3067" y="1188"/>
                <a:ext cx="70" cy="70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6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6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705" name="矩形 269623"/>
              <p:cNvSpPr/>
              <p:nvPr/>
            </p:nvSpPr>
            <p:spPr>
              <a:xfrm>
                <a:off x="2880" y="100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6"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269629" name="图片 2696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159125"/>
            <a:ext cx="2686050" cy="340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707" name="动作按钮: 自定义 269629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708" name="动作按钮: 自定义 269630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709" name="动作按钮: 自定义 269631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5710" name="文本框 269632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6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6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6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6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95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95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6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6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26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269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26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6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696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695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26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26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6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2" dur="500"/>
                                        <p:tgtEl>
                                          <p:spTgt spid="26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7" dur="500"/>
                                        <p:tgtEl>
                                          <p:spTgt spid="26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2" dur="500"/>
                                        <p:tgtEl>
                                          <p:spTgt spid="26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69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26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6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5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6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7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6628" name="图片 285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5899" name="组合 285898"/>
          <p:cNvGrpSpPr/>
          <p:nvPr/>
        </p:nvGrpSpPr>
        <p:grpSpPr>
          <a:xfrm>
            <a:off x="1747838" y="4016375"/>
            <a:ext cx="1631950" cy="2195513"/>
            <a:chOff x="1391" y="2614"/>
            <a:chExt cx="1028" cy="1383"/>
          </a:xfrm>
        </p:grpSpPr>
        <p:sp>
          <p:nvSpPr>
            <p:cNvPr id="26630" name="任意多边形 285726"/>
            <p:cNvSpPr>
              <a:spLocks noChangeAspect="1"/>
            </p:cNvSpPr>
            <p:nvPr/>
          </p:nvSpPr>
          <p:spPr>
            <a:xfrm>
              <a:off x="1391" y="3805"/>
              <a:ext cx="1028" cy="192"/>
            </a:xfrm>
            <a:custGeom>
              <a:avLst/>
              <a:gdLst/>
              <a:ahLst/>
              <a:cxnLst/>
              <a:pathLst>
                <a:path w="6117" h="1142">
                  <a:moveTo>
                    <a:pt x="6117" y="814"/>
                  </a:moveTo>
                  <a:lnTo>
                    <a:pt x="5721" y="906"/>
                  </a:lnTo>
                  <a:lnTo>
                    <a:pt x="5324" y="983"/>
                  </a:lnTo>
                  <a:lnTo>
                    <a:pt x="4929" y="1046"/>
                  </a:lnTo>
                  <a:lnTo>
                    <a:pt x="4535" y="1095"/>
                  </a:lnTo>
                  <a:lnTo>
                    <a:pt x="4141" y="1129"/>
                  </a:lnTo>
                  <a:lnTo>
                    <a:pt x="3747" y="1142"/>
                  </a:lnTo>
                  <a:lnTo>
                    <a:pt x="3350" y="1134"/>
                  </a:lnTo>
                  <a:lnTo>
                    <a:pt x="2953" y="1102"/>
                  </a:lnTo>
                  <a:lnTo>
                    <a:pt x="2558" y="1046"/>
                  </a:lnTo>
                  <a:lnTo>
                    <a:pt x="2168" y="964"/>
                  </a:lnTo>
                  <a:lnTo>
                    <a:pt x="1785" y="857"/>
                  </a:lnTo>
                  <a:lnTo>
                    <a:pt x="1410" y="725"/>
                  </a:lnTo>
                  <a:lnTo>
                    <a:pt x="1046" y="569"/>
                  </a:lnTo>
                  <a:lnTo>
                    <a:pt x="690" y="393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1" name="任意多边形 285727"/>
            <p:cNvSpPr>
              <a:spLocks noChangeAspect="1"/>
            </p:cNvSpPr>
            <p:nvPr/>
          </p:nvSpPr>
          <p:spPr>
            <a:xfrm>
              <a:off x="1391" y="2614"/>
              <a:ext cx="1028" cy="193"/>
            </a:xfrm>
            <a:custGeom>
              <a:avLst/>
              <a:gdLst/>
              <a:ahLst/>
              <a:cxnLst/>
              <a:pathLst>
                <a:path w="6117" h="1143">
                  <a:moveTo>
                    <a:pt x="6117" y="328"/>
                  </a:moveTo>
                  <a:lnTo>
                    <a:pt x="5721" y="237"/>
                  </a:lnTo>
                  <a:lnTo>
                    <a:pt x="5324" y="160"/>
                  </a:lnTo>
                  <a:lnTo>
                    <a:pt x="4929" y="96"/>
                  </a:lnTo>
                  <a:lnTo>
                    <a:pt x="4535" y="46"/>
                  </a:lnTo>
                  <a:lnTo>
                    <a:pt x="4141" y="13"/>
                  </a:lnTo>
                  <a:lnTo>
                    <a:pt x="3747" y="0"/>
                  </a:lnTo>
                  <a:lnTo>
                    <a:pt x="3350" y="9"/>
                  </a:lnTo>
                  <a:lnTo>
                    <a:pt x="2953" y="41"/>
                  </a:lnTo>
                  <a:lnTo>
                    <a:pt x="2558" y="97"/>
                  </a:lnTo>
                  <a:lnTo>
                    <a:pt x="2168" y="178"/>
                  </a:lnTo>
                  <a:lnTo>
                    <a:pt x="1785" y="284"/>
                  </a:lnTo>
                  <a:lnTo>
                    <a:pt x="1410" y="418"/>
                  </a:lnTo>
                  <a:lnTo>
                    <a:pt x="1046" y="574"/>
                  </a:lnTo>
                  <a:lnTo>
                    <a:pt x="690" y="750"/>
                  </a:lnTo>
                  <a:lnTo>
                    <a:pt x="0" y="1143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5900" name="组合 285899"/>
          <p:cNvGrpSpPr/>
          <p:nvPr/>
        </p:nvGrpSpPr>
        <p:grpSpPr>
          <a:xfrm>
            <a:off x="1747838" y="4103688"/>
            <a:ext cx="1635125" cy="2020887"/>
            <a:chOff x="1391" y="2669"/>
            <a:chExt cx="1030" cy="1273"/>
          </a:xfrm>
        </p:grpSpPr>
        <p:sp>
          <p:nvSpPr>
            <p:cNvPr id="26633" name="直接连接符 285728"/>
            <p:cNvSpPr>
              <a:spLocks noChangeAspect="1"/>
            </p:cNvSpPr>
            <p:nvPr/>
          </p:nvSpPr>
          <p:spPr>
            <a:xfrm>
              <a:off x="1391" y="2807"/>
              <a:ext cx="2" cy="99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4" name="直接连接符 285729"/>
            <p:cNvSpPr>
              <a:spLocks noChangeAspect="1"/>
            </p:cNvSpPr>
            <p:nvPr/>
          </p:nvSpPr>
          <p:spPr>
            <a:xfrm>
              <a:off x="2419" y="2669"/>
              <a:ext cx="2" cy="127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5897" name="组合 285896"/>
          <p:cNvGrpSpPr/>
          <p:nvPr/>
        </p:nvGrpSpPr>
        <p:grpSpPr>
          <a:xfrm>
            <a:off x="3155950" y="1847850"/>
            <a:ext cx="4016375" cy="457200"/>
            <a:chOff x="2278" y="1248"/>
            <a:chExt cx="2530" cy="288"/>
          </a:xfrm>
        </p:grpSpPr>
        <p:sp>
          <p:nvSpPr>
            <p:cNvPr id="26636" name="任意多边形 285809"/>
            <p:cNvSpPr>
              <a:spLocks noChangeAspect="1"/>
            </p:cNvSpPr>
            <p:nvPr/>
          </p:nvSpPr>
          <p:spPr>
            <a:xfrm>
              <a:off x="3160" y="1293"/>
              <a:ext cx="52" cy="52"/>
            </a:xfrm>
            <a:custGeom>
              <a:avLst/>
              <a:gdLst/>
              <a:ahLst/>
              <a:cxnLst/>
              <a:pathLst>
                <a:path w="308" h="309">
                  <a:moveTo>
                    <a:pt x="308" y="154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5" y="46"/>
                  </a:lnTo>
                  <a:lnTo>
                    <a:pt x="0" y="154"/>
                  </a:lnTo>
                  <a:lnTo>
                    <a:pt x="45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8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7" name="任意多边形 285812"/>
            <p:cNvSpPr>
              <a:spLocks noChangeAspect="1"/>
            </p:cNvSpPr>
            <p:nvPr/>
          </p:nvSpPr>
          <p:spPr>
            <a:xfrm>
              <a:off x="4488" y="1293"/>
              <a:ext cx="52" cy="52"/>
            </a:xfrm>
            <a:custGeom>
              <a:avLst/>
              <a:gdLst/>
              <a:ahLst/>
              <a:cxnLst/>
              <a:pathLst>
                <a:path w="307" h="309">
                  <a:moveTo>
                    <a:pt x="307" y="154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5" y="46"/>
                  </a:lnTo>
                  <a:lnTo>
                    <a:pt x="0" y="154"/>
                  </a:lnTo>
                  <a:lnTo>
                    <a:pt x="45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8" name="直接连接符 285841"/>
            <p:cNvSpPr>
              <a:spLocks noChangeAspect="1"/>
            </p:cNvSpPr>
            <p:nvPr/>
          </p:nvSpPr>
          <p:spPr>
            <a:xfrm>
              <a:off x="2278" y="1318"/>
              <a:ext cx="2237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39" name="矩形 285860"/>
            <p:cNvSpPr/>
            <p:nvPr/>
          </p:nvSpPr>
          <p:spPr>
            <a:xfrm>
              <a:off x="4489" y="1248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9"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0" name="矩形 285863"/>
            <p:cNvSpPr/>
            <p:nvPr/>
          </p:nvSpPr>
          <p:spPr>
            <a:xfrm>
              <a:off x="2801" y="1248"/>
              <a:ext cx="41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10"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886" name="组合 285885"/>
          <p:cNvGrpSpPr/>
          <p:nvPr/>
        </p:nvGrpSpPr>
        <p:grpSpPr>
          <a:xfrm>
            <a:off x="4443413" y="2838450"/>
            <a:ext cx="2500312" cy="533400"/>
            <a:chOff x="3089" y="1872"/>
            <a:chExt cx="1575" cy="336"/>
          </a:xfrm>
        </p:grpSpPr>
        <p:sp>
          <p:nvSpPr>
            <p:cNvPr id="26642" name="任意多边形 285806"/>
            <p:cNvSpPr>
              <a:spLocks noChangeAspect="1"/>
            </p:cNvSpPr>
            <p:nvPr/>
          </p:nvSpPr>
          <p:spPr>
            <a:xfrm>
              <a:off x="3326" y="1956"/>
              <a:ext cx="50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4"/>
                  </a:moveTo>
                  <a:lnTo>
                    <a:pt x="263" y="45"/>
                  </a:lnTo>
                  <a:lnTo>
                    <a:pt x="154" y="0"/>
                  </a:lnTo>
                  <a:lnTo>
                    <a:pt x="46" y="45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8"/>
                  </a:lnTo>
                  <a:lnTo>
                    <a:pt x="263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3" name="任意多边形 285815"/>
            <p:cNvSpPr>
              <a:spLocks noChangeAspect="1"/>
            </p:cNvSpPr>
            <p:nvPr/>
          </p:nvSpPr>
          <p:spPr>
            <a:xfrm>
              <a:off x="4322" y="1956"/>
              <a:ext cx="52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4"/>
                  </a:moveTo>
                  <a:lnTo>
                    <a:pt x="263" y="45"/>
                  </a:lnTo>
                  <a:lnTo>
                    <a:pt x="154" y="0"/>
                  </a:lnTo>
                  <a:lnTo>
                    <a:pt x="46" y="45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8"/>
                  </a:lnTo>
                  <a:lnTo>
                    <a:pt x="263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4" name="矩形 285866"/>
            <p:cNvSpPr/>
            <p:nvPr/>
          </p:nvSpPr>
          <p:spPr>
            <a:xfrm>
              <a:off x="4345" y="187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5" name="矩形 285867"/>
            <p:cNvSpPr/>
            <p:nvPr/>
          </p:nvSpPr>
          <p:spPr>
            <a:xfrm>
              <a:off x="3089" y="192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5720" name="直接连接符 285719"/>
          <p:cNvSpPr>
            <a:spLocks noChangeAspect="1"/>
          </p:cNvSpPr>
          <p:nvPr/>
        </p:nvSpPr>
        <p:spPr>
          <a:xfrm>
            <a:off x="4595813" y="1958975"/>
            <a:ext cx="2111375" cy="317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838" name="直接连接符 285837"/>
          <p:cNvSpPr>
            <a:spLocks noChangeAspect="1"/>
          </p:cNvSpPr>
          <p:nvPr/>
        </p:nvSpPr>
        <p:spPr>
          <a:xfrm>
            <a:off x="2192338" y="2681288"/>
            <a:ext cx="3175" cy="34448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839" name="直接连接符 285838"/>
          <p:cNvSpPr>
            <a:spLocks noChangeAspect="1"/>
          </p:cNvSpPr>
          <p:nvPr/>
        </p:nvSpPr>
        <p:spPr>
          <a:xfrm>
            <a:off x="3155950" y="1958975"/>
            <a:ext cx="1588" cy="421322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840" name="直接连接符 285839"/>
          <p:cNvSpPr>
            <a:spLocks noChangeAspect="1"/>
          </p:cNvSpPr>
          <p:nvPr/>
        </p:nvSpPr>
        <p:spPr>
          <a:xfrm>
            <a:off x="2760663" y="2254250"/>
            <a:ext cx="3175" cy="3957638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844" name="直接连接符 285843"/>
          <p:cNvSpPr>
            <a:spLocks noChangeAspect="1"/>
          </p:cNvSpPr>
          <p:nvPr/>
        </p:nvSpPr>
        <p:spPr>
          <a:xfrm>
            <a:off x="3379788" y="1793875"/>
            <a:ext cx="4762" cy="4321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5892" name="组合 285891"/>
          <p:cNvGrpSpPr/>
          <p:nvPr/>
        </p:nvGrpSpPr>
        <p:grpSpPr>
          <a:xfrm>
            <a:off x="4138613" y="2152650"/>
            <a:ext cx="3033712" cy="533400"/>
            <a:chOff x="2897" y="1440"/>
            <a:chExt cx="1911" cy="336"/>
          </a:xfrm>
        </p:grpSpPr>
        <p:sp>
          <p:nvSpPr>
            <p:cNvPr id="26652" name="任意多边形 285808"/>
            <p:cNvSpPr>
              <a:spLocks noChangeAspect="1"/>
            </p:cNvSpPr>
            <p:nvPr/>
          </p:nvSpPr>
          <p:spPr>
            <a:xfrm>
              <a:off x="3134" y="1479"/>
              <a:ext cx="51" cy="50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4"/>
                  </a:moveTo>
                  <a:lnTo>
                    <a:pt x="263" y="46"/>
                  </a:lnTo>
                  <a:lnTo>
                    <a:pt x="154" y="0"/>
                  </a:lnTo>
                  <a:lnTo>
                    <a:pt x="46" y="46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7"/>
                  </a:lnTo>
                  <a:lnTo>
                    <a:pt x="263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3" name="任意多边形 285813"/>
            <p:cNvSpPr>
              <a:spLocks noChangeAspect="1"/>
            </p:cNvSpPr>
            <p:nvPr/>
          </p:nvSpPr>
          <p:spPr>
            <a:xfrm>
              <a:off x="4514" y="1479"/>
              <a:ext cx="52" cy="50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4"/>
                  </a:moveTo>
                  <a:lnTo>
                    <a:pt x="263" y="46"/>
                  </a:lnTo>
                  <a:lnTo>
                    <a:pt x="154" y="0"/>
                  </a:lnTo>
                  <a:lnTo>
                    <a:pt x="46" y="46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7"/>
                  </a:lnTo>
                  <a:lnTo>
                    <a:pt x="263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4" name="矩形 285845"/>
            <p:cNvSpPr/>
            <p:nvPr/>
          </p:nvSpPr>
          <p:spPr>
            <a:xfrm>
              <a:off x="4489" y="14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矩形 285846"/>
            <p:cNvSpPr/>
            <p:nvPr/>
          </p:nvSpPr>
          <p:spPr>
            <a:xfrm>
              <a:off x="2897" y="1488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890" name="组合 285889"/>
          <p:cNvGrpSpPr/>
          <p:nvPr/>
        </p:nvGrpSpPr>
        <p:grpSpPr>
          <a:xfrm>
            <a:off x="2206625" y="1924050"/>
            <a:ext cx="657225" cy="457200"/>
            <a:chOff x="1680" y="1296"/>
            <a:chExt cx="414" cy="288"/>
          </a:xfrm>
        </p:grpSpPr>
        <p:sp>
          <p:nvSpPr>
            <p:cNvPr id="26657" name="任意多边形 285803"/>
            <p:cNvSpPr>
              <a:spLocks noChangeAspect="1"/>
            </p:cNvSpPr>
            <p:nvPr/>
          </p:nvSpPr>
          <p:spPr>
            <a:xfrm>
              <a:off x="2004" y="1479"/>
              <a:ext cx="52" cy="50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4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4" y="46"/>
                  </a:lnTo>
                  <a:lnTo>
                    <a:pt x="0" y="154"/>
                  </a:lnTo>
                  <a:lnTo>
                    <a:pt x="44" y="263"/>
                  </a:lnTo>
                  <a:lnTo>
                    <a:pt x="153" y="307"/>
                  </a:lnTo>
                  <a:lnTo>
                    <a:pt x="262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8" name="矩形 285847"/>
            <p:cNvSpPr/>
            <p:nvPr/>
          </p:nvSpPr>
          <p:spPr>
            <a:xfrm>
              <a:off x="1680" y="129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78" name="组合 285877"/>
          <p:cNvGrpSpPr/>
          <p:nvPr/>
        </p:nvGrpSpPr>
        <p:grpSpPr>
          <a:xfrm>
            <a:off x="1143000" y="2759075"/>
            <a:ext cx="657225" cy="457200"/>
            <a:chOff x="1010" y="1822"/>
            <a:chExt cx="414" cy="288"/>
          </a:xfrm>
        </p:grpSpPr>
        <p:sp>
          <p:nvSpPr>
            <p:cNvPr id="26660" name="任意多边形 285805"/>
            <p:cNvSpPr>
              <a:spLocks noChangeAspect="1"/>
            </p:cNvSpPr>
            <p:nvPr/>
          </p:nvSpPr>
          <p:spPr>
            <a:xfrm>
              <a:off x="1366" y="1956"/>
              <a:ext cx="52" cy="52"/>
            </a:xfrm>
            <a:custGeom>
              <a:avLst/>
              <a:gdLst/>
              <a:ahLst/>
              <a:cxnLst/>
              <a:pathLst>
                <a:path w="308" h="308">
                  <a:moveTo>
                    <a:pt x="308" y="154"/>
                  </a:moveTo>
                  <a:lnTo>
                    <a:pt x="263" y="45"/>
                  </a:lnTo>
                  <a:lnTo>
                    <a:pt x="154" y="0"/>
                  </a:lnTo>
                  <a:lnTo>
                    <a:pt x="46" y="45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8"/>
                  </a:lnTo>
                  <a:lnTo>
                    <a:pt x="263" y="263"/>
                  </a:lnTo>
                  <a:lnTo>
                    <a:pt x="308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1" name="矩形 285849"/>
            <p:cNvSpPr/>
            <p:nvPr/>
          </p:nvSpPr>
          <p:spPr>
            <a:xfrm>
              <a:off x="1010" y="1822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89" name="组合 285888"/>
          <p:cNvGrpSpPr/>
          <p:nvPr/>
        </p:nvGrpSpPr>
        <p:grpSpPr>
          <a:xfrm>
            <a:off x="3333750" y="3981450"/>
            <a:ext cx="422275" cy="2270125"/>
            <a:chOff x="2390" y="2592"/>
            <a:chExt cx="266" cy="1430"/>
          </a:xfrm>
        </p:grpSpPr>
        <p:sp>
          <p:nvSpPr>
            <p:cNvPr id="26663" name="任意多边形 285819"/>
            <p:cNvSpPr>
              <a:spLocks noChangeAspect="1"/>
            </p:cNvSpPr>
            <p:nvPr/>
          </p:nvSpPr>
          <p:spPr>
            <a:xfrm>
              <a:off x="2394" y="2645"/>
              <a:ext cx="50" cy="52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3"/>
                  </a:moveTo>
                  <a:lnTo>
                    <a:pt x="263" y="44"/>
                  </a:lnTo>
                  <a:lnTo>
                    <a:pt x="154" y="0"/>
                  </a:lnTo>
                  <a:lnTo>
                    <a:pt x="46" y="44"/>
                  </a:lnTo>
                  <a:lnTo>
                    <a:pt x="0" y="153"/>
                  </a:lnTo>
                  <a:lnTo>
                    <a:pt x="46" y="262"/>
                  </a:lnTo>
                  <a:lnTo>
                    <a:pt x="154" y="307"/>
                  </a:lnTo>
                  <a:lnTo>
                    <a:pt x="263" y="262"/>
                  </a:lnTo>
                  <a:lnTo>
                    <a:pt x="307" y="15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4" name="任意多边形 285820"/>
            <p:cNvSpPr>
              <a:spLocks noChangeAspect="1"/>
            </p:cNvSpPr>
            <p:nvPr/>
          </p:nvSpPr>
          <p:spPr>
            <a:xfrm>
              <a:off x="2394" y="3916"/>
              <a:ext cx="50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4"/>
                  </a:moveTo>
                  <a:lnTo>
                    <a:pt x="263" y="45"/>
                  </a:lnTo>
                  <a:lnTo>
                    <a:pt x="154" y="0"/>
                  </a:lnTo>
                  <a:lnTo>
                    <a:pt x="46" y="45"/>
                  </a:lnTo>
                  <a:lnTo>
                    <a:pt x="0" y="154"/>
                  </a:lnTo>
                  <a:lnTo>
                    <a:pt x="46" y="263"/>
                  </a:lnTo>
                  <a:lnTo>
                    <a:pt x="154" y="308"/>
                  </a:lnTo>
                  <a:lnTo>
                    <a:pt x="263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5" name="矩形 285850"/>
            <p:cNvSpPr/>
            <p:nvPr/>
          </p:nvSpPr>
          <p:spPr>
            <a:xfrm>
              <a:off x="2444" y="373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66" name="矩形 285851"/>
            <p:cNvSpPr/>
            <p:nvPr/>
          </p:nvSpPr>
          <p:spPr>
            <a:xfrm>
              <a:off x="2390" y="259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85" name="组合 285884"/>
          <p:cNvGrpSpPr/>
          <p:nvPr/>
        </p:nvGrpSpPr>
        <p:grpSpPr>
          <a:xfrm>
            <a:off x="1444625" y="3976688"/>
            <a:ext cx="346075" cy="2138362"/>
            <a:chOff x="1200" y="2589"/>
            <a:chExt cx="218" cy="1347"/>
          </a:xfrm>
        </p:grpSpPr>
        <p:grpSp>
          <p:nvGrpSpPr>
            <p:cNvPr id="26668" name="组合 285883"/>
            <p:cNvGrpSpPr/>
            <p:nvPr/>
          </p:nvGrpSpPr>
          <p:grpSpPr>
            <a:xfrm>
              <a:off x="1200" y="3648"/>
              <a:ext cx="218" cy="288"/>
              <a:chOff x="1200" y="3648"/>
              <a:chExt cx="218" cy="288"/>
            </a:xfrm>
          </p:grpSpPr>
          <p:sp>
            <p:nvSpPr>
              <p:cNvPr id="26669" name="任意多边形 285824"/>
              <p:cNvSpPr>
                <a:spLocks noChangeAspect="1"/>
              </p:cNvSpPr>
              <p:nvPr/>
            </p:nvSpPr>
            <p:spPr>
              <a:xfrm>
                <a:off x="1366" y="3778"/>
                <a:ext cx="52" cy="53"/>
              </a:xfrm>
              <a:custGeom>
                <a:avLst/>
                <a:gdLst/>
                <a:ahLst/>
                <a:cxnLst/>
                <a:pathLst>
                  <a:path w="308" h="308">
                    <a:moveTo>
                      <a:pt x="308" y="154"/>
                    </a:moveTo>
                    <a:lnTo>
                      <a:pt x="263" y="45"/>
                    </a:lnTo>
                    <a:lnTo>
                      <a:pt x="154" y="0"/>
                    </a:lnTo>
                    <a:lnTo>
                      <a:pt x="46" y="45"/>
                    </a:lnTo>
                    <a:lnTo>
                      <a:pt x="0" y="154"/>
                    </a:lnTo>
                    <a:lnTo>
                      <a:pt x="46" y="263"/>
                    </a:lnTo>
                    <a:lnTo>
                      <a:pt x="154" y="308"/>
                    </a:lnTo>
                    <a:lnTo>
                      <a:pt x="263" y="263"/>
                    </a:lnTo>
                    <a:lnTo>
                      <a:pt x="308" y="154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0" name="矩形 285852"/>
              <p:cNvSpPr/>
              <p:nvPr/>
            </p:nvSpPr>
            <p:spPr>
              <a:xfrm>
                <a:off x="1200" y="364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6671" name="组合 285882"/>
            <p:cNvGrpSpPr/>
            <p:nvPr/>
          </p:nvGrpSpPr>
          <p:grpSpPr>
            <a:xfrm>
              <a:off x="1203" y="2589"/>
              <a:ext cx="215" cy="288"/>
              <a:chOff x="1203" y="2589"/>
              <a:chExt cx="215" cy="288"/>
            </a:xfrm>
          </p:grpSpPr>
          <p:sp>
            <p:nvSpPr>
              <p:cNvPr id="26672" name="任意多边形 285816"/>
              <p:cNvSpPr>
                <a:spLocks noChangeAspect="1"/>
              </p:cNvSpPr>
              <p:nvPr/>
            </p:nvSpPr>
            <p:spPr>
              <a:xfrm>
                <a:off x="1366" y="2781"/>
                <a:ext cx="52" cy="52"/>
              </a:xfrm>
              <a:custGeom>
                <a:avLst/>
                <a:gdLst/>
                <a:ahLst/>
                <a:cxnLst/>
                <a:pathLst>
                  <a:path w="308" h="307">
                    <a:moveTo>
                      <a:pt x="308" y="154"/>
                    </a:moveTo>
                    <a:lnTo>
                      <a:pt x="263" y="45"/>
                    </a:lnTo>
                    <a:lnTo>
                      <a:pt x="154" y="0"/>
                    </a:lnTo>
                    <a:lnTo>
                      <a:pt x="46" y="45"/>
                    </a:lnTo>
                    <a:lnTo>
                      <a:pt x="0" y="154"/>
                    </a:lnTo>
                    <a:lnTo>
                      <a:pt x="46" y="263"/>
                    </a:lnTo>
                    <a:lnTo>
                      <a:pt x="154" y="307"/>
                    </a:lnTo>
                    <a:lnTo>
                      <a:pt x="263" y="263"/>
                    </a:lnTo>
                    <a:lnTo>
                      <a:pt x="308" y="154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3" name="矩形 285853"/>
              <p:cNvSpPr/>
              <p:nvPr/>
            </p:nvSpPr>
            <p:spPr>
              <a:xfrm>
                <a:off x="1203" y="2589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85898" name="组合 285897"/>
          <p:cNvGrpSpPr/>
          <p:nvPr/>
        </p:nvGrpSpPr>
        <p:grpSpPr>
          <a:xfrm>
            <a:off x="2759075" y="3638550"/>
            <a:ext cx="565150" cy="2947988"/>
            <a:chOff x="2028" y="2376"/>
            <a:chExt cx="356" cy="1857"/>
          </a:xfrm>
        </p:grpSpPr>
        <p:sp>
          <p:nvSpPr>
            <p:cNvPr id="26675" name="任意多边形 285818"/>
            <p:cNvSpPr>
              <a:spLocks noChangeAspect="1"/>
            </p:cNvSpPr>
            <p:nvPr/>
          </p:nvSpPr>
          <p:spPr>
            <a:xfrm>
              <a:off x="2253" y="2614"/>
              <a:ext cx="50" cy="53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3"/>
                  </a:moveTo>
                  <a:lnTo>
                    <a:pt x="262" y="44"/>
                  </a:lnTo>
                  <a:lnTo>
                    <a:pt x="153" y="0"/>
                  </a:lnTo>
                  <a:lnTo>
                    <a:pt x="45" y="44"/>
                  </a:lnTo>
                  <a:lnTo>
                    <a:pt x="0" y="153"/>
                  </a:lnTo>
                  <a:lnTo>
                    <a:pt x="45" y="261"/>
                  </a:lnTo>
                  <a:lnTo>
                    <a:pt x="153" y="307"/>
                  </a:lnTo>
                  <a:lnTo>
                    <a:pt x="262" y="261"/>
                  </a:lnTo>
                  <a:lnTo>
                    <a:pt x="307" y="15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6" name="任意多边形 285821"/>
            <p:cNvSpPr>
              <a:spLocks noChangeAspect="1"/>
            </p:cNvSpPr>
            <p:nvPr/>
          </p:nvSpPr>
          <p:spPr>
            <a:xfrm>
              <a:off x="2253" y="3945"/>
              <a:ext cx="50" cy="52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3"/>
                  </a:moveTo>
                  <a:lnTo>
                    <a:pt x="262" y="44"/>
                  </a:lnTo>
                  <a:lnTo>
                    <a:pt x="153" y="0"/>
                  </a:lnTo>
                  <a:lnTo>
                    <a:pt x="45" y="44"/>
                  </a:lnTo>
                  <a:lnTo>
                    <a:pt x="0" y="153"/>
                  </a:lnTo>
                  <a:lnTo>
                    <a:pt x="45" y="262"/>
                  </a:lnTo>
                  <a:lnTo>
                    <a:pt x="153" y="307"/>
                  </a:lnTo>
                  <a:lnTo>
                    <a:pt x="262" y="262"/>
                  </a:lnTo>
                  <a:lnTo>
                    <a:pt x="307" y="15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7" name="矩形 285854"/>
            <p:cNvSpPr/>
            <p:nvPr/>
          </p:nvSpPr>
          <p:spPr>
            <a:xfrm>
              <a:off x="2028" y="2376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10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678" name="矩形 285855"/>
            <p:cNvSpPr/>
            <p:nvPr/>
          </p:nvSpPr>
          <p:spPr>
            <a:xfrm>
              <a:off x="2172" y="394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9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93" name="组合 285892"/>
          <p:cNvGrpSpPr/>
          <p:nvPr/>
        </p:nvGrpSpPr>
        <p:grpSpPr>
          <a:xfrm>
            <a:off x="1701800" y="2305050"/>
            <a:ext cx="657225" cy="457200"/>
            <a:chOff x="1362" y="1536"/>
            <a:chExt cx="414" cy="288"/>
          </a:xfrm>
        </p:grpSpPr>
        <p:sp>
          <p:nvSpPr>
            <p:cNvPr id="26680" name="任意多边形 285804"/>
            <p:cNvSpPr>
              <a:spLocks noChangeAspect="1"/>
            </p:cNvSpPr>
            <p:nvPr/>
          </p:nvSpPr>
          <p:spPr>
            <a:xfrm>
              <a:off x="1644" y="1746"/>
              <a:ext cx="53" cy="52"/>
            </a:xfrm>
            <a:custGeom>
              <a:avLst/>
              <a:gdLst/>
              <a:ahLst/>
              <a:cxnLst/>
              <a:pathLst>
                <a:path w="307" h="309">
                  <a:moveTo>
                    <a:pt x="307" y="155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4" y="46"/>
                  </a:lnTo>
                  <a:lnTo>
                    <a:pt x="0" y="155"/>
                  </a:lnTo>
                  <a:lnTo>
                    <a:pt x="44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7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81" name="矩形 285856"/>
            <p:cNvSpPr/>
            <p:nvPr/>
          </p:nvSpPr>
          <p:spPr>
            <a:xfrm>
              <a:off x="1362" y="153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7'8'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96" name="组合 285895"/>
          <p:cNvGrpSpPr/>
          <p:nvPr/>
        </p:nvGrpSpPr>
        <p:grpSpPr>
          <a:xfrm>
            <a:off x="2435225" y="1657350"/>
            <a:ext cx="809625" cy="457200"/>
            <a:chOff x="1824" y="1128"/>
            <a:chExt cx="510" cy="288"/>
          </a:xfrm>
        </p:grpSpPr>
        <p:sp>
          <p:nvSpPr>
            <p:cNvPr id="26683" name="任意多边形 285802"/>
            <p:cNvSpPr>
              <a:spLocks noChangeAspect="1"/>
            </p:cNvSpPr>
            <p:nvPr/>
          </p:nvSpPr>
          <p:spPr>
            <a:xfrm>
              <a:off x="2253" y="1293"/>
              <a:ext cx="50" cy="52"/>
            </a:xfrm>
            <a:custGeom>
              <a:avLst/>
              <a:gdLst/>
              <a:ahLst/>
              <a:cxnLst/>
              <a:pathLst>
                <a:path w="307" h="309">
                  <a:moveTo>
                    <a:pt x="307" y="154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5" y="46"/>
                  </a:lnTo>
                  <a:lnTo>
                    <a:pt x="0" y="154"/>
                  </a:lnTo>
                  <a:lnTo>
                    <a:pt x="45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84" name="矩形 285857"/>
            <p:cNvSpPr/>
            <p:nvPr/>
          </p:nvSpPr>
          <p:spPr>
            <a:xfrm>
              <a:off x="1824" y="1128"/>
              <a:ext cx="51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9'10'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88" name="组合 285887"/>
          <p:cNvGrpSpPr/>
          <p:nvPr/>
        </p:nvGrpSpPr>
        <p:grpSpPr>
          <a:xfrm>
            <a:off x="4291013" y="1466850"/>
            <a:ext cx="2868612" cy="508000"/>
            <a:chOff x="2993" y="1008"/>
            <a:chExt cx="1807" cy="320"/>
          </a:xfrm>
        </p:grpSpPr>
        <p:sp>
          <p:nvSpPr>
            <p:cNvPr id="26686" name="任意多边形 285810"/>
            <p:cNvSpPr>
              <a:spLocks noChangeAspect="1"/>
            </p:cNvSpPr>
            <p:nvPr/>
          </p:nvSpPr>
          <p:spPr>
            <a:xfrm>
              <a:off x="3198" y="1187"/>
              <a:ext cx="52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5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4" y="45"/>
                  </a:lnTo>
                  <a:lnTo>
                    <a:pt x="0" y="155"/>
                  </a:lnTo>
                  <a:lnTo>
                    <a:pt x="44" y="263"/>
                  </a:lnTo>
                  <a:lnTo>
                    <a:pt x="153" y="308"/>
                  </a:lnTo>
                  <a:lnTo>
                    <a:pt x="262" y="263"/>
                  </a:lnTo>
                  <a:lnTo>
                    <a:pt x="307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87" name="任意多边形 285811"/>
            <p:cNvSpPr>
              <a:spLocks noChangeAspect="1"/>
            </p:cNvSpPr>
            <p:nvPr/>
          </p:nvSpPr>
          <p:spPr>
            <a:xfrm>
              <a:off x="4450" y="1187"/>
              <a:ext cx="52" cy="52"/>
            </a:xfrm>
            <a:custGeom>
              <a:avLst/>
              <a:gdLst/>
              <a:ahLst/>
              <a:cxnLst/>
              <a:pathLst>
                <a:path w="308" h="308">
                  <a:moveTo>
                    <a:pt x="308" y="155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5" y="45"/>
                  </a:lnTo>
                  <a:lnTo>
                    <a:pt x="0" y="155"/>
                  </a:lnTo>
                  <a:lnTo>
                    <a:pt x="45" y="263"/>
                  </a:lnTo>
                  <a:lnTo>
                    <a:pt x="153" y="308"/>
                  </a:lnTo>
                  <a:lnTo>
                    <a:pt x="262" y="263"/>
                  </a:lnTo>
                  <a:lnTo>
                    <a:pt x="308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88" name="矩形 285858"/>
            <p:cNvSpPr/>
            <p:nvPr/>
          </p:nvSpPr>
          <p:spPr>
            <a:xfrm>
              <a:off x="4481" y="10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89" name="矩形 285859"/>
            <p:cNvSpPr/>
            <p:nvPr/>
          </p:nvSpPr>
          <p:spPr>
            <a:xfrm>
              <a:off x="2993" y="1008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894" name="组合 285893"/>
          <p:cNvGrpSpPr/>
          <p:nvPr/>
        </p:nvGrpSpPr>
        <p:grpSpPr>
          <a:xfrm>
            <a:off x="2192338" y="2533650"/>
            <a:ext cx="4903787" cy="533400"/>
            <a:chOff x="1671" y="1680"/>
            <a:chExt cx="3089" cy="336"/>
          </a:xfrm>
        </p:grpSpPr>
        <p:sp>
          <p:nvSpPr>
            <p:cNvPr id="26691" name="直接连接符 285840"/>
            <p:cNvSpPr>
              <a:spLocks noChangeAspect="1"/>
            </p:cNvSpPr>
            <p:nvPr/>
          </p:nvSpPr>
          <p:spPr>
            <a:xfrm>
              <a:off x="1671" y="1773"/>
              <a:ext cx="2814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692" name="任意多边形 285807"/>
            <p:cNvSpPr>
              <a:spLocks noChangeAspect="1"/>
            </p:cNvSpPr>
            <p:nvPr/>
          </p:nvSpPr>
          <p:spPr>
            <a:xfrm>
              <a:off x="3188" y="1746"/>
              <a:ext cx="52" cy="52"/>
            </a:xfrm>
            <a:custGeom>
              <a:avLst/>
              <a:gdLst/>
              <a:ahLst/>
              <a:cxnLst/>
              <a:pathLst>
                <a:path w="307" h="309">
                  <a:moveTo>
                    <a:pt x="307" y="155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4" y="46"/>
                  </a:lnTo>
                  <a:lnTo>
                    <a:pt x="0" y="155"/>
                  </a:lnTo>
                  <a:lnTo>
                    <a:pt x="44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7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93" name="任意多边形 285814"/>
            <p:cNvSpPr>
              <a:spLocks noChangeAspect="1"/>
            </p:cNvSpPr>
            <p:nvPr/>
          </p:nvSpPr>
          <p:spPr>
            <a:xfrm>
              <a:off x="4460" y="1746"/>
              <a:ext cx="52" cy="52"/>
            </a:xfrm>
            <a:custGeom>
              <a:avLst/>
              <a:gdLst/>
              <a:ahLst/>
              <a:cxnLst/>
              <a:pathLst>
                <a:path w="308" h="309">
                  <a:moveTo>
                    <a:pt x="308" y="155"/>
                  </a:moveTo>
                  <a:lnTo>
                    <a:pt x="262" y="46"/>
                  </a:lnTo>
                  <a:lnTo>
                    <a:pt x="153" y="0"/>
                  </a:lnTo>
                  <a:lnTo>
                    <a:pt x="45" y="46"/>
                  </a:lnTo>
                  <a:lnTo>
                    <a:pt x="0" y="155"/>
                  </a:lnTo>
                  <a:lnTo>
                    <a:pt x="45" y="263"/>
                  </a:lnTo>
                  <a:lnTo>
                    <a:pt x="153" y="309"/>
                  </a:lnTo>
                  <a:lnTo>
                    <a:pt x="262" y="263"/>
                  </a:lnTo>
                  <a:lnTo>
                    <a:pt x="308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94" name="矩形 285864"/>
            <p:cNvSpPr/>
            <p:nvPr/>
          </p:nvSpPr>
          <p:spPr>
            <a:xfrm>
              <a:off x="4441" y="168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95" name="矩形 285865"/>
            <p:cNvSpPr/>
            <p:nvPr/>
          </p:nvSpPr>
          <p:spPr>
            <a:xfrm>
              <a:off x="2945" y="1728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8"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5895" name="组合 285894"/>
          <p:cNvGrpSpPr/>
          <p:nvPr/>
        </p:nvGrpSpPr>
        <p:grpSpPr>
          <a:xfrm>
            <a:off x="1946275" y="3689350"/>
            <a:ext cx="355600" cy="2851150"/>
            <a:chOff x="1516" y="2408"/>
            <a:chExt cx="224" cy="1796"/>
          </a:xfrm>
        </p:grpSpPr>
        <p:sp>
          <p:nvSpPr>
            <p:cNvPr id="26697" name="任意多边形 285817"/>
            <p:cNvSpPr>
              <a:spLocks noChangeAspect="1"/>
            </p:cNvSpPr>
            <p:nvPr/>
          </p:nvSpPr>
          <p:spPr>
            <a:xfrm>
              <a:off x="1644" y="2643"/>
              <a:ext cx="53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4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4" y="45"/>
                  </a:lnTo>
                  <a:lnTo>
                    <a:pt x="0" y="154"/>
                  </a:lnTo>
                  <a:lnTo>
                    <a:pt x="44" y="262"/>
                  </a:lnTo>
                  <a:lnTo>
                    <a:pt x="153" y="308"/>
                  </a:lnTo>
                  <a:lnTo>
                    <a:pt x="262" y="262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98" name="任意多边形 285823"/>
            <p:cNvSpPr>
              <a:spLocks noChangeAspect="1"/>
            </p:cNvSpPr>
            <p:nvPr/>
          </p:nvSpPr>
          <p:spPr>
            <a:xfrm>
              <a:off x="1644" y="3916"/>
              <a:ext cx="53" cy="52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3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4" y="45"/>
                  </a:lnTo>
                  <a:lnTo>
                    <a:pt x="0" y="153"/>
                  </a:lnTo>
                  <a:lnTo>
                    <a:pt x="44" y="262"/>
                  </a:lnTo>
                  <a:lnTo>
                    <a:pt x="153" y="307"/>
                  </a:lnTo>
                  <a:lnTo>
                    <a:pt x="262" y="262"/>
                  </a:lnTo>
                  <a:lnTo>
                    <a:pt x="307" y="15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99" name="矩形 285868"/>
            <p:cNvSpPr/>
            <p:nvPr/>
          </p:nvSpPr>
          <p:spPr>
            <a:xfrm>
              <a:off x="1528" y="39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700" name="矩形 285869"/>
            <p:cNvSpPr/>
            <p:nvPr/>
          </p:nvSpPr>
          <p:spPr>
            <a:xfrm>
              <a:off x="1516" y="240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8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5891" name="组合 285890"/>
          <p:cNvGrpSpPr/>
          <p:nvPr/>
        </p:nvGrpSpPr>
        <p:grpSpPr>
          <a:xfrm>
            <a:off x="2481263" y="3638550"/>
            <a:ext cx="407987" cy="2990850"/>
            <a:chOff x="1853" y="2376"/>
            <a:chExt cx="257" cy="1884"/>
          </a:xfrm>
        </p:grpSpPr>
        <p:sp>
          <p:nvSpPr>
            <p:cNvPr id="26702" name="任意多边形 285822"/>
            <p:cNvSpPr>
              <a:spLocks noChangeAspect="1"/>
            </p:cNvSpPr>
            <p:nvPr/>
          </p:nvSpPr>
          <p:spPr>
            <a:xfrm>
              <a:off x="2004" y="3970"/>
              <a:ext cx="52" cy="52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4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4" y="45"/>
                  </a:lnTo>
                  <a:lnTo>
                    <a:pt x="0" y="154"/>
                  </a:lnTo>
                  <a:lnTo>
                    <a:pt x="44" y="263"/>
                  </a:lnTo>
                  <a:lnTo>
                    <a:pt x="153" y="307"/>
                  </a:lnTo>
                  <a:lnTo>
                    <a:pt x="262" y="263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703" name="任意多边形 285825"/>
            <p:cNvSpPr>
              <a:spLocks noChangeAspect="1"/>
            </p:cNvSpPr>
            <p:nvPr/>
          </p:nvSpPr>
          <p:spPr>
            <a:xfrm>
              <a:off x="2004" y="2589"/>
              <a:ext cx="52" cy="52"/>
            </a:xfrm>
            <a:custGeom>
              <a:avLst/>
              <a:gdLst/>
              <a:ahLst/>
              <a:cxnLst/>
              <a:pathLst>
                <a:path w="307" h="307">
                  <a:moveTo>
                    <a:pt x="307" y="154"/>
                  </a:moveTo>
                  <a:lnTo>
                    <a:pt x="262" y="45"/>
                  </a:lnTo>
                  <a:lnTo>
                    <a:pt x="153" y="0"/>
                  </a:lnTo>
                  <a:lnTo>
                    <a:pt x="44" y="45"/>
                  </a:lnTo>
                  <a:lnTo>
                    <a:pt x="0" y="154"/>
                  </a:lnTo>
                  <a:lnTo>
                    <a:pt x="44" y="262"/>
                  </a:lnTo>
                  <a:lnTo>
                    <a:pt x="153" y="307"/>
                  </a:lnTo>
                  <a:lnTo>
                    <a:pt x="262" y="262"/>
                  </a:lnTo>
                  <a:lnTo>
                    <a:pt x="307" y="15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704" name="矩形 285870"/>
            <p:cNvSpPr/>
            <p:nvPr/>
          </p:nvSpPr>
          <p:spPr>
            <a:xfrm>
              <a:off x="1898" y="397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705" name="矩形 285871"/>
            <p:cNvSpPr/>
            <p:nvPr/>
          </p:nvSpPr>
          <p:spPr>
            <a:xfrm>
              <a:off x="1853" y="237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6706" name="标题 285872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5887" name="组合 285886"/>
          <p:cNvGrpSpPr/>
          <p:nvPr/>
        </p:nvGrpSpPr>
        <p:grpSpPr>
          <a:xfrm>
            <a:off x="2800350" y="1428750"/>
            <a:ext cx="657225" cy="457200"/>
            <a:chOff x="2054" y="984"/>
            <a:chExt cx="414" cy="288"/>
          </a:xfrm>
        </p:grpSpPr>
        <p:sp>
          <p:nvSpPr>
            <p:cNvPr id="26708" name="任意多边形 285801"/>
            <p:cNvSpPr>
              <a:spLocks noChangeAspect="1"/>
            </p:cNvSpPr>
            <p:nvPr/>
          </p:nvSpPr>
          <p:spPr>
            <a:xfrm>
              <a:off x="2394" y="1187"/>
              <a:ext cx="50" cy="52"/>
            </a:xfrm>
            <a:custGeom>
              <a:avLst/>
              <a:gdLst/>
              <a:ahLst/>
              <a:cxnLst/>
              <a:pathLst>
                <a:path w="307" h="308">
                  <a:moveTo>
                    <a:pt x="307" y="155"/>
                  </a:moveTo>
                  <a:lnTo>
                    <a:pt x="263" y="45"/>
                  </a:lnTo>
                  <a:lnTo>
                    <a:pt x="154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3"/>
                  </a:lnTo>
                  <a:lnTo>
                    <a:pt x="154" y="308"/>
                  </a:lnTo>
                  <a:lnTo>
                    <a:pt x="263" y="263"/>
                  </a:lnTo>
                  <a:lnTo>
                    <a:pt x="307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709" name="矩形 285873"/>
            <p:cNvSpPr/>
            <p:nvPr/>
          </p:nvSpPr>
          <p:spPr>
            <a:xfrm>
              <a:off x="2054" y="984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3'4'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85723" name="直接连接符 285722"/>
          <p:cNvSpPr>
            <a:spLocks noChangeAspect="1"/>
          </p:cNvSpPr>
          <p:nvPr/>
        </p:nvSpPr>
        <p:spPr>
          <a:xfrm>
            <a:off x="4859338" y="3013075"/>
            <a:ext cx="1584325" cy="158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14" name="直接连接符 285713"/>
          <p:cNvSpPr>
            <a:spLocks noChangeAspect="1"/>
          </p:cNvSpPr>
          <p:nvPr/>
        </p:nvSpPr>
        <p:spPr>
          <a:xfrm>
            <a:off x="1747838" y="4324350"/>
            <a:ext cx="3175" cy="158432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19" name="直接连接符 285718"/>
          <p:cNvSpPr>
            <a:spLocks noChangeAspect="1"/>
          </p:cNvSpPr>
          <p:nvPr/>
        </p:nvSpPr>
        <p:spPr>
          <a:xfrm>
            <a:off x="4656138" y="1793875"/>
            <a:ext cx="1987550" cy="3175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18" name="直接连接符 285717"/>
          <p:cNvSpPr>
            <a:spLocks noChangeAspect="1"/>
          </p:cNvSpPr>
          <p:nvPr/>
        </p:nvSpPr>
        <p:spPr>
          <a:xfrm>
            <a:off x="3379788" y="4105275"/>
            <a:ext cx="3175" cy="201930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22" name="直接连接符 285721"/>
          <p:cNvSpPr>
            <a:spLocks noChangeAspect="1"/>
          </p:cNvSpPr>
          <p:nvPr/>
        </p:nvSpPr>
        <p:spPr>
          <a:xfrm>
            <a:off x="4640263" y="2681288"/>
            <a:ext cx="2019300" cy="3175"/>
          </a:xfrm>
          <a:prstGeom prst="line">
            <a:avLst/>
          </a:prstGeom>
          <a:ln w="5715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15" name="直接连接符 285714"/>
          <p:cNvSpPr>
            <a:spLocks noChangeAspect="1"/>
          </p:cNvSpPr>
          <p:nvPr/>
        </p:nvSpPr>
        <p:spPr>
          <a:xfrm>
            <a:off x="2192338" y="4105275"/>
            <a:ext cx="3175" cy="2020888"/>
          </a:xfrm>
          <a:prstGeom prst="line">
            <a:avLst/>
          </a:prstGeom>
          <a:ln w="5715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717" name="直接连接符 285716"/>
          <p:cNvSpPr>
            <a:spLocks noChangeAspect="1"/>
          </p:cNvSpPr>
          <p:nvPr/>
        </p:nvSpPr>
        <p:spPr>
          <a:xfrm>
            <a:off x="3155950" y="4060825"/>
            <a:ext cx="1588" cy="211137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17" name="文本框 285904"/>
          <p:cNvSpPr txBox="1"/>
          <p:nvPr/>
        </p:nvSpPr>
        <p:spPr>
          <a:xfrm>
            <a:off x="609600" y="9906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1.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5902" name="组合 285901"/>
          <p:cNvGrpSpPr/>
          <p:nvPr/>
        </p:nvGrpSpPr>
        <p:grpSpPr>
          <a:xfrm>
            <a:off x="2709863" y="4016375"/>
            <a:ext cx="1171575" cy="2197100"/>
            <a:chOff x="1997" y="2614"/>
            <a:chExt cx="738" cy="1384"/>
          </a:xfrm>
        </p:grpSpPr>
        <p:sp>
          <p:nvSpPr>
            <p:cNvPr id="26719" name="直接连接符 285705"/>
            <p:cNvSpPr>
              <a:spLocks noChangeAspect="1"/>
            </p:cNvSpPr>
            <p:nvPr/>
          </p:nvSpPr>
          <p:spPr>
            <a:xfrm>
              <a:off x="2733" y="2614"/>
              <a:ext cx="2" cy="138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720" name="直接连接符 285706"/>
            <p:cNvSpPr>
              <a:spLocks noChangeAspect="1"/>
            </p:cNvSpPr>
            <p:nvPr/>
          </p:nvSpPr>
          <p:spPr>
            <a:xfrm flipH="1">
              <a:off x="1997" y="3996"/>
              <a:ext cx="736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721" name="直接连接符 285707"/>
            <p:cNvSpPr>
              <a:spLocks noChangeAspect="1"/>
            </p:cNvSpPr>
            <p:nvPr/>
          </p:nvSpPr>
          <p:spPr>
            <a:xfrm flipH="1">
              <a:off x="2029" y="2614"/>
              <a:ext cx="704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85915" name="图片 285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575" y="3689350"/>
            <a:ext cx="3086100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723" name="动作按钮: 自定义 285915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6724" name="动作按钮: 自定义 28591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6725" name="动作按钮: 自定义 285917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6726" name="文本框 285918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85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857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857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85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5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8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857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57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85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8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28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8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28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8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2857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2857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28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28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8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8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2857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2" dur="500"/>
                                        <p:tgtEl>
                                          <p:spTgt spid="2857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7" dur="500"/>
                                        <p:tgtEl>
                                          <p:spTgt spid="28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8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8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28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8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0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7652" name="图片 286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90" name="直接连接符 286889"/>
          <p:cNvSpPr>
            <a:spLocks noChangeAspect="1"/>
          </p:cNvSpPr>
          <p:nvPr/>
        </p:nvSpPr>
        <p:spPr>
          <a:xfrm>
            <a:off x="2286000" y="2895600"/>
            <a:ext cx="3636963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861" name="直接连接符 286860"/>
          <p:cNvSpPr>
            <a:spLocks noChangeAspect="1"/>
          </p:cNvSpPr>
          <p:nvPr/>
        </p:nvSpPr>
        <p:spPr>
          <a:xfrm>
            <a:off x="4573588" y="1336675"/>
            <a:ext cx="104775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5" name="标题 28672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6813" name="组合 286812"/>
          <p:cNvGrpSpPr>
            <a:grpSpLocks noChangeAspect="1"/>
          </p:cNvGrpSpPr>
          <p:nvPr/>
        </p:nvGrpSpPr>
        <p:grpSpPr>
          <a:xfrm>
            <a:off x="4143375" y="1195388"/>
            <a:ext cx="1887538" cy="2338387"/>
            <a:chOff x="2965" y="1395"/>
            <a:chExt cx="704" cy="872"/>
          </a:xfrm>
        </p:grpSpPr>
        <p:grpSp>
          <p:nvGrpSpPr>
            <p:cNvPr id="27657" name="组合 286783"/>
            <p:cNvGrpSpPr>
              <a:grpSpLocks noChangeAspect="1"/>
            </p:cNvGrpSpPr>
            <p:nvPr/>
          </p:nvGrpSpPr>
          <p:grpSpPr>
            <a:xfrm>
              <a:off x="2965" y="1444"/>
              <a:ext cx="704" cy="782"/>
              <a:chOff x="2965" y="1444"/>
              <a:chExt cx="704" cy="782"/>
            </a:xfrm>
          </p:grpSpPr>
          <p:sp>
            <p:nvSpPr>
              <p:cNvPr id="27658" name="直接连接符 286755"/>
              <p:cNvSpPr>
                <a:spLocks noChangeAspect="1"/>
              </p:cNvSpPr>
              <p:nvPr/>
            </p:nvSpPr>
            <p:spPr>
              <a:xfrm>
                <a:off x="2965" y="2225"/>
                <a:ext cx="128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59" name="直接连接符 286756"/>
              <p:cNvSpPr>
                <a:spLocks noChangeAspect="1"/>
              </p:cNvSpPr>
              <p:nvPr/>
            </p:nvSpPr>
            <p:spPr>
              <a:xfrm>
                <a:off x="3123" y="22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0" name="直接连接符 286757"/>
              <p:cNvSpPr>
                <a:spLocks noChangeAspect="1"/>
              </p:cNvSpPr>
              <p:nvPr/>
            </p:nvSpPr>
            <p:spPr>
              <a:xfrm>
                <a:off x="3182" y="22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1" name="直接连接符 286758"/>
              <p:cNvSpPr>
                <a:spLocks noChangeAspect="1"/>
              </p:cNvSpPr>
              <p:nvPr/>
            </p:nvSpPr>
            <p:spPr>
              <a:xfrm>
                <a:off x="3242" y="2225"/>
                <a:ext cx="149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2" name="直接连接符 286759"/>
              <p:cNvSpPr>
                <a:spLocks noChangeAspect="1"/>
              </p:cNvSpPr>
              <p:nvPr/>
            </p:nvSpPr>
            <p:spPr>
              <a:xfrm>
                <a:off x="3421" y="22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3" name="直接连接符 286760"/>
              <p:cNvSpPr>
                <a:spLocks noChangeAspect="1"/>
              </p:cNvSpPr>
              <p:nvPr/>
            </p:nvSpPr>
            <p:spPr>
              <a:xfrm>
                <a:off x="3480" y="22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4" name="直接连接符 286761"/>
              <p:cNvSpPr>
                <a:spLocks noChangeAspect="1"/>
              </p:cNvSpPr>
              <p:nvPr/>
            </p:nvSpPr>
            <p:spPr>
              <a:xfrm>
                <a:off x="3540" y="2225"/>
                <a:ext cx="128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5" name="直接连接符 286762"/>
              <p:cNvSpPr>
                <a:spLocks noChangeAspect="1"/>
              </p:cNvSpPr>
              <p:nvPr/>
            </p:nvSpPr>
            <p:spPr>
              <a:xfrm flipV="1">
                <a:off x="3668" y="2058"/>
                <a:ext cx="1" cy="16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6" name="直接连接符 286763"/>
              <p:cNvSpPr>
                <a:spLocks noChangeAspect="1"/>
              </p:cNvSpPr>
              <p:nvPr/>
            </p:nvSpPr>
            <p:spPr>
              <a:xfrm flipV="1">
                <a:off x="3668" y="1998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7" name="直接连接符 286764"/>
              <p:cNvSpPr>
                <a:spLocks noChangeAspect="1"/>
              </p:cNvSpPr>
              <p:nvPr/>
            </p:nvSpPr>
            <p:spPr>
              <a:xfrm flipV="1">
                <a:off x="3668" y="1939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8" name="直接连接符 286765"/>
              <p:cNvSpPr>
                <a:spLocks noChangeAspect="1"/>
              </p:cNvSpPr>
              <p:nvPr/>
            </p:nvSpPr>
            <p:spPr>
              <a:xfrm flipV="1">
                <a:off x="3668" y="1760"/>
                <a:ext cx="1" cy="14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69" name="直接连接符 286766"/>
              <p:cNvSpPr>
                <a:spLocks noChangeAspect="1"/>
              </p:cNvSpPr>
              <p:nvPr/>
            </p:nvSpPr>
            <p:spPr>
              <a:xfrm flipV="1">
                <a:off x="3668" y="1700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0" name="直接连接符 286767"/>
              <p:cNvSpPr>
                <a:spLocks noChangeAspect="1"/>
              </p:cNvSpPr>
              <p:nvPr/>
            </p:nvSpPr>
            <p:spPr>
              <a:xfrm flipV="1">
                <a:off x="3668" y="1640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1" name="直接连接符 286768"/>
              <p:cNvSpPr>
                <a:spLocks noChangeAspect="1"/>
              </p:cNvSpPr>
              <p:nvPr/>
            </p:nvSpPr>
            <p:spPr>
              <a:xfrm flipV="1">
                <a:off x="3668" y="1444"/>
                <a:ext cx="1" cy="16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2" name="直接连接符 286769"/>
              <p:cNvSpPr>
                <a:spLocks noChangeAspect="1"/>
              </p:cNvSpPr>
              <p:nvPr/>
            </p:nvSpPr>
            <p:spPr>
              <a:xfrm flipV="1">
                <a:off x="2965" y="2058"/>
                <a:ext cx="1" cy="16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3" name="直接连接符 286770"/>
              <p:cNvSpPr>
                <a:spLocks noChangeAspect="1"/>
              </p:cNvSpPr>
              <p:nvPr/>
            </p:nvSpPr>
            <p:spPr>
              <a:xfrm flipV="1">
                <a:off x="2965" y="1998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4" name="直接连接符 286771"/>
              <p:cNvSpPr>
                <a:spLocks noChangeAspect="1"/>
              </p:cNvSpPr>
              <p:nvPr/>
            </p:nvSpPr>
            <p:spPr>
              <a:xfrm flipV="1">
                <a:off x="2965" y="1939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5" name="直接连接符 286772"/>
              <p:cNvSpPr>
                <a:spLocks noChangeAspect="1"/>
              </p:cNvSpPr>
              <p:nvPr/>
            </p:nvSpPr>
            <p:spPr>
              <a:xfrm flipV="1">
                <a:off x="2965" y="1760"/>
                <a:ext cx="1" cy="14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6" name="直接连接符 286773"/>
              <p:cNvSpPr>
                <a:spLocks noChangeAspect="1"/>
              </p:cNvSpPr>
              <p:nvPr/>
            </p:nvSpPr>
            <p:spPr>
              <a:xfrm flipV="1">
                <a:off x="2965" y="1700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7" name="直接连接符 286774"/>
              <p:cNvSpPr>
                <a:spLocks noChangeAspect="1"/>
              </p:cNvSpPr>
              <p:nvPr/>
            </p:nvSpPr>
            <p:spPr>
              <a:xfrm flipV="1">
                <a:off x="2965" y="1640"/>
                <a:ext cx="1" cy="30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8" name="直接连接符 286775"/>
              <p:cNvSpPr>
                <a:spLocks noChangeAspect="1"/>
              </p:cNvSpPr>
              <p:nvPr/>
            </p:nvSpPr>
            <p:spPr>
              <a:xfrm flipV="1">
                <a:off x="2965" y="1444"/>
                <a:ext cx="1" cy="16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79" name="直接连接符 286776"/>
              <p:cNvSpPr>
                <a:spLocks noChangeAspect="1"/>
              </p:cNvSpPr>
              <p:nvPr/>
            </p:nvSpPr>
            <p:spPr>
              <a:xfrm>
                <a:off x="2965" y="1444"/>
                <a:ext cx="128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0" name="直接连接符 286777"/>
              <p:cNvSpPr>
                <a:spLocks noChangeAspect="1"/>
              </p:cNvSpPr>
              <p:nvPr/>
            </p:nvSpPr>
            <p:spPr>
              <a:xfrm>
                <a:off x="3123" y="1444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1" name="直接连接符 286778"/>
              <p:cNvSpPr>
                <a:spLocks noChangeAspect="1"/>
              </p:cNvSpPr>
              <p:nvPr/>
            </p:nvSpPr>
            <p:spPr>
              <a:xfrm>
                <a:off x="3182" y="1444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2" name="直接连接符 286779"/>
              <p:cNvSpPr>
                <a:spLocks noChangeAspect="1"/>
              </p:cNvSpPr>
              <p:nvPr/>
            </p:nvSpPr>
            <p:spPr>
              <a:xfrm>
                <a:off x="3242" y="1444"/>
                <a:ext cx="149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3" name="直接连接符 286780"/>
              <p:cNvSpPr>
                <a:spLocks noChangeAspect="1"/>
              </p:cNvSpPr>
              <p:nvPr/>
            </p:nvSpPr>
            <p:spPr>
              <a:xfrm>
                <a:off x="3421" y="1444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4" name="直接连接符 286781"/>
              <p:cNvSpPr>
                <a:spLocks noChangeAspect="1"/>
              </p:cNvSpPr>
              <p:nvPr/>
            </p:nvSpPr>
            <p:spPr>
              <a:xfrm>
                <a:off x="3480" y="1444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5" name="直接连接符 286782"/>
              <p:cNvSpPr>
                <a:spLocks noChangeAspect="1"/>
              </p:cNvSpPr>
              <p:nvPr/>
            </p:nvSpPr>
            <p:spPr>
              <a:xfrm>
                <a:off x="3540" y="1444"/>
                <a:ext cx="128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7686" name="组合 286811"/>
            <p:cNvGrpSpPr>
              <a:grpSpLocks noChangeAspect="1"/>
            </p:cNvGrpSpPr>
            <p:nvPr/>
          </p:nvGrpSpPr>
          <p:grpSpPr>
            <a:xfrm>
              <a:off x="3316" y="1395"/>
              <a:ext cx="1" cy="872"/>
              <a:chOff x="3316" y="1395"/>
              <a:chExt cx="1" cy="872"/>
            </a:xfrm>
          </p:grpSpPr>
          <p:sp>
            <p:nvSpPr>
              <p:cNvPr id="27687" name="直接连接符 286786"/>
              <p:cNvSpPr>
                <a:spLocks noChangeAspect="1"/>
              </p:cNvSpPr>
              <p:nvPr/>
            </p:nvSpPr>
            <p:spPr>
              <a:xfrm>
                <a:off x="3316" y="1395"/>
                <a:ext cx="1" cy="122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8" name="直接连接符 286787"/>
              <p:cNvSpPr>
                <a:spLocks noChangeAspect="1"/>
              </p:cNvSpPr>
              <p:nvPr/>
            </p:nvSpPr>
            <p:spPr>
              <a:xfrm>
                <a:off x="3316" y="1547"/>
                <a:ext cx="1" cy="30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89" name="直接连接符 286788"/>
              <p:cNvSpPr>
                <a:spLocks noChangeAspect="1"/>
              </p:cNvSpPr>
              <p:nvPr/>
            </p:nvSpPr>
            <p:spPr>
              <a:xfrm>
                <a:off x="3316" y="1607"/>
                <a:ext cx="1" cy="179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0" name="直接连接符 286789"/>
              <p:cNvSpPr>
                <a:spLocks noChangeAspect="1"/>
              </p:cNvSpPr>
              <p:nvPr/>
            </p:nvSpPr>
            <p:spPr>
              <a:xfrm>
                <a:off x="3316" y="1816"/>
                <a:ext cx="1" cy="30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1" name="直接连接符 286790"/>
              <p:cNvSpPr>
                <a:spLocks noChangeAspect="1"/>
              </p:cNvSpPr>
              <p:nvPr/>
            </p:nvSpPr>
            <p:spPr>
              <a:xfrm>
                <a:off x="3316" y="1875"/>
                <a:ext cx="1" cy="179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2" name="直接连接符 286791"/>
              <p:cNvSpPr>
                <a:spLocks noChangeAspect="1"/>
              </p:cNvSpPr>
              <p:nvPr/>
            </p:nvSpPr>
            <p:spPr>
              <a:xfrm>
                <a:off x="3316" y="2084"/>
                <a:ext cx="1" cy="30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693" name="直接连接符 286792"/>
              <p:cNvSpPr>
                <a:spLocks noChangeAspect="1"/>
              </p:cNvSpPr>
              <p:nvPr/>
            </p:nvSpPr>
            <p:spPr>
              <a:xfrm>
                <a:off x="3316" y="2144"/>
                <a:ext cx="1" cy="123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86728" name="直接连接符 286727"/>
          <p:cNvSpPr>
            <a:spLocks noChangeAspect="1"/>
          </p:cNvSpPr>
          <p:nvPr/>
        </p:nvSpPr>
        <p:spPr>
          <a:xfrm>
            <a:off x="4143375" y="3421063"/>
            <a:ext cx="1884363" cy="3175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6752" name="组合 286751"/>
          <p:cNvGrpSpPr>
            <a:grpSpLocks noChangeAspect="1"/>
          </p:cNvGrpSpPr>
          <p:nvPr/>
        </p:nvGrpSpPr>
        <p:grpSpPr>
          <a:xfrm>
            <a:off x="4143375" y="1849438"/>
            <a:ext cx="1887538" cy="1571625"/>
            <a:chOff x="2965" y="1639"/>
            <a:chExt cx="704" cy="586"/>
          </a:xfrm>
        </p:grpSpPr>
        <p:sp>
          <p:nvSpPr>
            <p:cNvPr id="27696" name="直接连接符 286729"/>
            <p:cNvSpPr>
              <a:spLocks noChangeAspect="1"/>
            </p:cNvSpPr>
            <p:nvPr/>
          </p:nvSpPr>
          <p:spPr>
            <a:xfrm>
              <a:off x="2965" y="1639"/>
              <a:ext cx="1" cy="58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7" name="直接连接符 286747"/>
            <p:cNvSpPr>
              <a:spLocks noChangeAspect="1"/>
            </p:cNvSpPr>
            <p:nvPr/>
          </p:nvSpPr>
          <p:spPr>
            <a:xfrm>
              <a:off x="3668" y="1639"/>
              <a:ext cx="1" cy="58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897" name="组合 286896"/>
          <p:cNvGrpSpPr/>
          <p:nvPr/>
        </p:nvGrpSpPr>
        <p:grpSpPr>
          <a:xfrm>
            <a:off x="4560888" y="1327150"/>
            <a:ext cx="1052512" cy="522288"/>
            <a:chOff x="2873" y="836"/>
            <a:chExt cx="663" cy="329"/>
          </a:xfrm>
        </p:grpSpPr>
        <p:sp>
          <p:nvSpPr>
            <p:cNvPr id="27699" name="直接连接符 286726"/>
            <p:cNvSpPr>
              <a:spLocks noChangeAspect="1"/>
            </p:cNvSpPr>
            <p:nvPr/>
          </p:nvSpPr>
          <p:spPr>
            <a:xfrm>
              <a:off x="2873" y="836"/>
              <a:ext cx="661" cy="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00" name="直接连接符 286741"/>
            <p:cNvSpPr>
              <a:spLocks noChangeAspect="1"/>
            </p:cNvSpPr>
            <p:nvPr/>
          </p:nvSpPr>
          <p:spPr>
            <a:xfrm>
              <a:off x="2873" y="836"/>
              <a:ext cx="2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01" name="直接连接符 286748"/>
            <p:cNvSpPr>
              <a:spLocks noChangeAspect="1"/>
            </p:cNvSpPr>
            <p:nvPr/>
          </p:nvSpPr>
          <p:spPr>
            <a:xfrm>
              <a:off x="3534" y="836"/>
              <a:ext cx="2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6835" name="直接连接符 286834"/>
          <p:cNvSpPr>
            <a:spLocks noChangeAspect="1"/>
          </p:cNvSpPr>
          <p:nvPr/>
        </p:nvSpPr>
        <p:spPr>
          <a:xfrm>
            <a:off x="1973263" y="1849438"/>
            <a:ext cx="3636962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860" name="直接连接符 286859"/>
          <p:cNvSpPr>
            <a:spLocks noChangeAspect="1"/>
          </p:cNvSpPr>
          <p:nvPr/>
        </p:nvSpPr>
        <p:spPr>
          <a:xfrm>
            <a:off x="1987550" y="4241800"/>
            <a:ext cx="3175" cy="10477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862" name="直接连接符 286861"/>
          <p:cNvSpPr>
            <a:spLocks noChangeAspect="1"/>
          </p:cNvSpPr>
          <p:nvPr/>
        </p:nvSpPr>
        <p:spPr>
          <a:xfrm>
            <a:off x="2301875" y="3949700"/>
            <a:ext cx="1588" cy="1631950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863" name="直接连接符 286862"/>
          <p:cNvSpPr>
            <a:spLocks noChangeAspect="1"/>
          </p:cNvSpPr>
          <p:nvPr/>
        </p:nvSpPr>
        <p:spPr>
          <a:xfrm>
            <a:off x="4281488" y="3429000"/>
            <a:ext cx="163195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06" name="文本框 286864"/>
          <p:cNvSpPr txBox="1"/>
          <p:nvPr/>
        </p:nvSpPr>
        <p:spPr>
          <a:xfrm>
            <a:off x="762000" y="974725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2.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6902" name="组合 286901"/>
          <p:cNvGrpSpPr/>
          <p:nvPr/>
        </p:nvGrpSpPr>
        <p:grpSpPr>
          <a:xfrm>
            <a:off x="4087813" y="3362325"/>
            <a:ext cx="2125662" cy="515938"/>
            <a:chOff x="2575" y="2118"/>
            <a:chExt cx="1339" cy="325"/>
          </a:xfrm>
        </p:grpSpPr>
        <p:sp>
          <p:nvSpPr>
            <p:cNvPr id="27708" name="任意多边形 286852"/>
            <p:cNvSpPr>
              <a:spLocks noChangeAspect="1"/>
            </p:cNvSpPr>
            <p:nvPr/>
          </p:nvSpPr>
          <p:spPr>
            <a:xfrm>
              <a:off x="2652" y="2118"/>
              <a:ext cx="76" cy="76"/>
            </a:xfrm>
            <a:custGeom>
              <a:avLst/>
              <a:gdLst/>
              <a:ahLst/>
              <a:cxnLst/>
              <a:pathLst>
                <a:path w="451" h="451">
                  <a:moveTo>
                    <a:pt x="451" y="226"/>
                  </a:moveTo>
                  <a:lnTo>
                    <a:pt x="384" y="66"/>
                  </a:lnTo>
                  <a:lnTo>
                    <a:pt x="225" y="0"/>
                  </a:lnTo>
                  <a:lnTo>
                    <a:pt x="66" y="66"/>
                  </a:lnTo>
                  <a:lnTo>
                    <a:pt x="0" y="226"/>
                  </a:lnTo>
                  <a:lnTo>
                    <a:pt x="66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1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09" name="任意多边形 286854"/>
            <p:cNvSpPr>
              <a:spLocks noChangeAspect="1"/>
            </p:cNvSpPr>
            <p:nvPr/>
          </p:nvSpPr>
          <p:spPr>
            <a:xfrm>
              <a:off x="3679" y="2118"/>
              <a:ext cx="76" cy="76"/>
            </a:xfrm>
            <a:custGeom>
              <a:avLst/>
              <a:gdLst/>
              <a:ahLst/>
              <a:cxnLst/>
              <a:pathLst>
                <a:path w="451" h="451">
                  <a:moveTo>
                    <a:pt x="451" y="226"/>
                  </a:moveTo>
                  <a:lnTo>
                    <a:pt x="385" y="66"/>
                  </a:lnTo>
                  <a:lnTo>
                    <a:pt x="226" y="0"/>
                  </a:lnTo>
                  <a:lnTo>
                    <a:pt x="67" y="66"/>
                  </a:lnTo>
                  <a:lnTo>
                    <a:pt x="0" y="226"/>
                  </a:lnTo>
                  <a:lnTo>
                    <a:pt x="67" y="385"/>
                  </a:lnTo>
                  <a:lnTo>
                    <a:pt x="226" y="451"/>
                  </a:lnTo>
                  <a:lnTo>
                    <a:pt x="385" y="385"/>
                  </a:lnTo>
                  <a:lnTo>
                    <a:pt x="451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0" name="矩形 286868"/>
            <p:cNvSpPr/>
            <p:nvPr/>
          </p:nvSpPr>
          <p:spPr>
            <a:xfrm>
              <a:off x="3595" y="2155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1" name="矩形 286869"/>
            <p:cNvSpPr/>
            <p:nvPr/>
          </p:nvSpPr>
          <p:spPr>
            <a:xfrm>
              <a:off x="2575" y="215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94" name="组合 286893"/>
          <p:cNvGrpSpPr/>
          <p:nvPr/>
        </p:nvGrpSpPr>
        <p:grpSpPr>
          <a:xfrm>
            <a:off x="1603375" y="5221288"/>
            <a:ext cx="2359025" cy="534987"/>
            <a:chOff x="1010" y="3289"/>
            <a:chExt cx="1486" cy="337"/>
          </a:xfrm>
        </p:grpSpPr>
        <p:sp>
          <p:nvSpPr>
            <p:cNvPr id="27713" name="任意多边形 286845"/>
            <p:cNvSpPr>
              <a:spLocks noChangeAspect="1"/>
            </p:cNvSpPr>
            <p:nvPr/>
          </p:nvSpPr>
          <p:spPr>
            <a:xfrm>
              <a:off x="1206" y="3289"/>
              <a:ext cx="76" cy="76"/>
            </a:xfrm>
            <a:custGeom>
              <a:avLst/>
              <a:gdLst/>
              <a:ahLst/>
              <a:cxnLst/>
              <a:pathLst>
                <a:path w="450" h="451">
                  <a:moveTo>
                    <a:pt x="450" y="226"/>
                  </a:moveTo>
                  <a:lnTo>
                    <a:pt x="384" y="67"/>
                  </a:lnTo>
                  <a:lnTo>
                    <a:pt x="225" y="0"/>
                  </a:lnTo>
                  <a:lnTo>
                    <a:pt x="66" y="67"/>
                  </a:lnTo>
                  <a:lnTo>
                    <a:pt x="0" y="226"/>
                  </a:lnTo>
                  <a:lnTo>
                    <a:pt x="66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0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4" name="任意多边形 286846"/>
            <p:cNvSpPr>
              <a:spLocks noChangeAspect="1"/>
            </p:cNvSpPr>
            <p:nvPr/>
          </p:nvSpPr>
          <p:spPr>
            <a:xfrm>
              <a:off x="2193" y="3289"/>
              <a:ext cx="76" cy="76"/>
            </a:xfrm>
            <a:custGeom>
              <a:avLst/>
              <a:gdLst/>
              <a:ahLst/>
              <a:cxnLst/>
              <a:pathLst>
                <a:path w="450" h="451">
                  <a:moveTo>
                    <a:pt x="450" y="226"/>
                  </a:moveTo>
                  <a:lnTo>
                    <a:pt x="384" y="67"/>
                  </a:lnTo>
                  <a:lnTo>
                    <a:pt x="225" y="0"/>
                  </a:lnTo>
                  <a:lnTo>
                    <a:pt x="65" y="67"/>
                  </a:lnTo>
                  <a:lnTo>
                    <a:pt x="0" y="226"/>
                  </a:lnTo>
                  <a:lnTo>
                    <a:pt x="65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0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5" name="矩形 286873"/>
            <p:cNvSpPr/>
            <p:nvPr/>
          </p:nvSpPr>
          <p:spPr>
            <a:xfrm>
              <a:off x="2188" y="3289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7716" name="矩形 286875"/>
            <p:cNvSpPr/>
            <p:nvPr/>
          </p:nvSpPr>
          <p:spPr>
            <a:xfrm>
              <a:off x="1010" y="3338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12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6895" name="组合 286894"/>
          <p:cNvGrpSpPr/>
          <p:nvPr/>
        </p:nvGrpSpPr>
        <p:grpSpPr>
          <a:xfrm>
            <a:off x="5327650" y="914400"/>
            <a:ext cx="904875" cy="471488"/>
            <a:chOff x="3356" y="576"/>
            <a:chExt cx="570" cy="297"/>
          </a:xfrm>
        </p:grpSpPr>
        <p:sp>
          <p:nvSpPr>
            <p:cNvPr id="27718" name="任意多边形 286843"/>
            <p:cNvSpPr>
              <a:spLocks noChangeAspect="1"/>
            </p:cNvSpPr>
            <p:nvPr/>
          </p:nvSpPr>
          <p:spPr>
            <a:xfrm>
              <a:off x="3495" y="797"/>
              <a:ext cx="76" cy="76"/>
            </a:xfrm>
            <a:custGeom>
              <a:avLst/>
              <a:gdLst/>
              <a:ahLst/>
              <a:cxnLst/>
              <a:pathLst>
                <a:path w="451" h="450">
                  <a:moveTo>
                    <a:pt x="451" y="225"/>
                  </a:moveTo>
                  <a:lnTo>
                    <a:pt x="385" y="65"/>
                  </a:lnTo>
                  <a:lnTo>
                    <a:pt x="226" y="0"/>
                  </a:lnTo>
                  <a:lnTo>
                    <a:pt x="66" y="65"/>
                  </a:lnTo>
                  <a:lnTo>
                    <a:pt x="0" y="225"/>
                  </a:lnTo>
                  <a:lnTo>
                    <a:pt x="66" y="385"/>
                  </a:lnTo>
                  <a:lnTo>
                    <a:pt x="226" y="450"/>
                  </a:lnTo>
                  <a:lnTo>
                    <a:pt x="385" y="385"/>
                  </a:lnTo>
                  <a:lnTo>
                    <a:pt x="451" y="22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9" name="矩形 286880"/>
            <p:cNvSpPr/>
            <p:nvPr/>
          </p:nvSpPr>
          <p:spPr>
            <a:xfrm>
              <a:off x="3356" y="576"/>
              <a:ext cx="57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1"3" 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96" name="组合 286895"/>
          <p:cNvGrpSpPr/>
          <p:nvPr/>
        </p:nvGrpSpPr>
        <p:grpSpPr>
          <a:xfrm>
            <a:off x="5257800" y="1787525"/>
            <a:ext cx="828675" cy="522288"/>
            <a:chOff x="3312" y="1126"/>
            <a:chExt cx="522" cy="329"/>
          </a:xfrm>
        </p:grpSpPr>
        <p:sp>
          <p:nvSpPr>
            <p:cNvPr id="27721" name="任意多边形 286844"/>
            <p:cNvSpPr>
              <a:spLocks noChangeAspect="1"/>
            </p:cNvSpPr>
            <p:nvPr/>
          </p:nvSpPr>
          <p:spPr>
            <a:xfrm>
              <a:off x="3495" y="1126"/>
              <a:ext cx="76" cy="76"/>
            </a:xfrm>
            <a:custGeom>
              <a:avLst/>
              <a:gdLst/>
              <a:ahLst/>
              <a:cxnLst/>
              <a:pathLst>
                <a:path w="451" h="451">
                  <a:moveTo>
                    <a:pt x="451" y="225"/>
                  </a:moveTo>
                  <a:lnTo>
                    <a:pt x="385" y="66"/>
                  </a:lnTo>
                  <a:lnTo>
                    <a:pt x="226" y="0"/>
                  </a:lnTo>
                  <a:lnTo>
                    <a:pt x="66" y="66"/>
                  </a:lnTo>
                  <a:lnTo>
                    <a:pt x="0" y="225"/>
                  </a:lnTo>
                  <a:lnTo>
                    <a:pt x="66" y="385"/>
                  </a:lnTo>
                  <a:lnTo>
                    <a:pt x="226" y="451"/>
                  </a:lnTo>
                  <a:lnTo>
                    <a:pt x="385" y="385"/>
                  </a:lnTo>
                  <a:lnTo>
                    <a:pt x="451" y="22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22" name="矩形 286881"/>
            <p:cNvSpPr/>
            <p:nvPr/>
          </p:nvSpPr>
          <p:spPr>
            <a:xfrm>
              <a:off x="3312" y="1167"/>
              <a:ext cx="52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900" name="组合 286899"/>
          <p:cNvGrpSpPr/>
          <p:nvPr/>
        </p:nvGrpSpPr>
        <p:grpSpPr>
          <a:xfrm>
            <a:off x="1933575" y="2520950"/>
            <a:ext cx="704850" cy="1309688"/>
            <a:chOff x="1218" y="1588"/>
            <a:chExt cx="444" cy="825"/>
          </a:xfrm>
        </p:grpSpPr>
        <p:sp>
          <p:nvSpPr>
            <p:cNvPr id="27724" name="矩形 286870"/>
            <p:cNvSpPr/>
            <p:nvPr/>
          </p:nvSpPr>
          <p:spPr>
            <a:xfrm>
              <a:off x="1218" y="2125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7725" name="任意多边形 286847"/>
            <p:cNvSpPr>
              <a:spLocks noChangeAspect="1"/>
            </p:cNvSpPr>
            <p:nvPr/>
          </p:nvSpPr>
          <p:spPr>
            <a:xfrm>
              <a:off x="1404" y="1787"/>
              <a:ext cx="76" cy="76"/>
            </a:xfrm>
            <a:custGeom>
              <a:avLst/>
              <a:gdLst/>
              <a:ahLst/>
              <a:cxnLst/>
              <a:pathLst>
                <a:path w="450" h="451">
                  <a:moveTo>
                    <a:pt x="450" y="226"/>
                  </a:moveTo>
                  <a:lnTo>
                    <a:pt x="384" y="66"/>
                  </a:lnTo>
                  <a:lnTo>
                    <a:pt x="225" y="0"/>
                  </a:lnTo>
                  <a:lnTo>
                    <a:pt x="65" y="66"/>
                  </a:lnTo>
                  <a:lnTo>
                    <a:pt x="0" y="226"/>
                  </a:lnTo>
                  <a:lnTo>
                    <a:pt x="65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0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26" name="任意多边形 286848"/>
            <p:cNvSpPr>
              <a:spLocks noChangeAspect="1"/>
            </p:cNvSpPr>
            <p:nvPr/>
          </p:nvSpPr>
          <p:spPr>
            <a:xfrm>
              <a:off x="1404" y="2118"/>
              <a:ext cx="76" cy="76"/>
            </a:xfrm>
            <a:custGeom>
              <a:avLst/>
              <a:gdLst/>
              <a:ahLst/>
              <a:cxnLst/>
              <a:pathLst>
                <a:path w="450" h="451">
                  <a:moveTo>
                    <a:pt x="450" y="226"/>
                  </a:moveTo>
                  <a:lnTo>
                    <a:pt x="384" y="66"/>
                  </a:lnTo>
                  <a:lnTo>
                    <a:pt x="225" y="0"/>
                  </a:lnTo>
                  <a:lnTo>
                    <a:pt x="65" y="66"/>
                  </a:lnTo>
                  <a:lnTo>
                    <a:pt x="0" y="226"/>
                  </a:lnTo>
                  <a:lnTo>
                    <a:pt x="65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0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27" name="矩形 286877"/>
            <p:cNvSpPr/>
            <p:nvPr/>
          </p:nvSpPr>
          <p:spPr>
            <a:xfrm>
              <a:off x="1248" y="1588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7'8'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6901" name="组合 286900"/>
          <p:cNvGrpSpPr/>
          <p:nvPr/>
        </p:nvGrpSpPr>
        <p:grpSpPr>
          <a:xfrm>
            <a:off x="1828800" y="3581400"/>
            <a:ext cx="717550" cy="2514600"/>
            <a:chOff x="1152" y="2256"/>
            <a:chExt cx="452" cy="1584"/>
          </a:xfrm>
        </p:grpSpPr>
        <p:sp>
          <p:nvSpPr>
            <p:cNvPr id="27729" name="任意多边形 286849"/>
            <p:cNvSpPr>
              <a:spLocks noChangeAspect="1"/>
            </p:cNvSpPr>
            <p:nvPr/>
          </p:nvSpPr>
          <p:spPr>
            <a:xfrm>
              <a:off x="1404" y="2444"/>
              <a:ext cx="76" cy="76"/>
            </a:xfrm>
            <a:custGeom>
              <a:avLst/>
              <a:gdLst/>
              <a:ahLst/>
              <a:cxnLst/>
              <a:pathLst>
                <a:path w="450" h="451">
                  <a:moveTo>
                    <a:pt x="450" y="225"/>
                  </a:moveTo>
                  <a:lnTo>
                    <a:pt x="384" y="66"/>
                  </a:lnTo>
                  <a:lnTo>
                    <a:pt x="225" y="0"/>
                  </a:lnTo>
                  <a:lnTo>
                    <a:pt x="65" y="66"/>
                  </a:lnTo>
                  <a:lnTo>
                    <a:pt x="0" y="225"/>
                  </a:lnTo>
                  <a:lnTo>
                    <a:pt x="65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0" y="22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30" name="任意多边形 286850"/>
            <p:cNvSpPr>
              <a:spLocks noChangeAspect="1"/>
            </p:cNvSpPr>
            <p:nvPr/>
          </p:nvSpPr>
          <p:spPr>
            <a:xfrm>
              <a:off x="1404" y="3473"/>
              <a:ext cx="76" cy="76"/>
            </a:xfrm>
            <a:custGeom>
              <a:avLst/>
              <a:gdLst/>
              <a:ahLst/>
              <a:cxnLst/>
              <a:pathLst>
                <a:path w="450" h="450">
                  <a:moveTo>
                    <a:pt x="450" y="225"/>
                  </a:moveTo>
                  <a:lnTo>
                    <a:pt x="384" y="65"/>
                  </a:lnTo>
                  <a:lnTo>
                    <a:pt x="225" y="0"/>
                  </a:lnTo>
                  <a:lnTo>
                    <a:pt x="65" y="65"/>
                  </a:lnTo>
                  <a:lnTo>
                    <a:pt x="0" y="225"/>
                  </a:lnTo>
                  <a:lnTo>
                    <a:pt x="65" y="385"/>
                  </a:lnTo>
                  <a:lnTo>
                    <a:pt x="225" y="450"/>
                  </a:lnTo>
                  <a:lnTo>
                    <a:pt x="384" y="385"/>
                  </a:lnTo>
                  <a:lnTo>
                    <a:pt x="450" y="22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31" name="矩形 286882"/>
            <p:cNvSpPr/>
            <p:nvPr/>
          </p:nvSpPr>
          <p:spPr>
            <a:xfrm>
              <a:off x="1296" y="355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7732" name="矩形 286883"/>
            <p:cNvSpPr/>
            <p:nvPr/>
          </p:nvSpPr>
          <p:spPr>
            <a:xfrm>
              <a:off x="1152" y="2256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68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6893" name="组合 286892"/>
          <p:cNvGrpSpPr/>
          <p:nvPr/>
        </p:nvGrpSpPr>
        <p:grpSpPr>
          <a:xfrm>
            <a:off x="1914525" y="914400"/>
            <a:ext cx="1782763" cy="993775"/>
            <a:chOff x="1206" y="576"/>
            <a:chExt cx="1123" cy="626"/>
          </a:xfrm>
        </p:grpSpPr>
        <p:grpSp>
          <p:nvGrpSpPr>
            <p:cNvPr id="27734" name="组合 286891"/>
            <p:cNvGrpSpPr/>
            <p:nvPr/>
          </p:nvGrpSpPr>
          <p:grpSpPr>
            <a:xfrm>
              <a:off x="1206" y="797"/>
              <a:ext cx="1063" cy="405"/>
              <a:chOff x="1206" y="797"/>
              <a:chExt cx="1063" cy="405"/>
            </a:xfrm>
          </p:grpSpPr>
          <p:sp>
            <p:nvSpPr>
              <p:cNvPr id="27735" name="任意多边形 286839"/>
              <p:cNvSpPr>
                <a:spLocks noChangeAspect="1"/>
              </p:cNvSpPr>
              <p:nvPr/>
            </p:nvSpPr>
            <p:spPr>
              <a:xfrm>
                <a:off x="1206" y="797"/>
                <a:ext cx="76" cy="76"/>
              </a:xfrm>
              <a:custGeom>
                <a:avLst/>
                <a:gdLst/>
                <a:ahLst/>
                <a:cxnLst/>
                <a:pathLst>
                  <a:path w="450" h="450">
                    <a:moveTo>
                      <a:pt x="450" y="225"/>
                    </a:moveTo>
                    <a:lnTo>
                      <a:pt x="384" y="65"/>
                    </a:lnTo>
                    <a:lnTo>
                      <a:pt x="225" y="0"/>
                    </a:lnTo>
                    <a:lnTo>
                      <a:pt x="66" y="65"/>
                    </a:lnTo>
                    <a:lnTo>
                      <a:pt x="0" y="225"/>
                    </a:lnTo>
                    <a:lnTo>
                      <a:pt x="66" y="385"/>
                    </a:lnTo>
                    <a:lnTo>
                      <a:pt x="225" y="450"/>
                    </a:lnTo>
                    <a:lnTo>
                      <a:pt x="384" y="385"/>
                    </a:lnTo>
                    <a:lnTo>
                      <a:pt x="450" y="22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736" name="任意多边形 286840"/>
              <p:cNvSpPr>
                <a:spLocks noChangeAspect="1"/>
              </p:cNvSpPr>
              <p:nvPr/>
            </p:nvSpPr>
            <p:spPr>
              <a:xfrm>
                <a:off x="1206" y="1126"/>
                <a:ext cx="76" cy="76"/>
              </a:xfrm>
              <a:custGeom>
                <a:avLst/>
                <a:gdLst/>
                <a:ahLst/>
                <a:cxnLst/>
                <a:pathLst>
                  <a:path w="450" h="451">
                    <a:moveTo>
                      <a:pt x="450" y="225"/>
                    </a:moveTo>
                    <a:lnTo>
                      <a:pt x="384" y="66"/>
                    </a:lnTo>
                    <a:lnTo>
                      <a:pt x="225" y="0"/>
                    </a:lnTo>
                    <a:lnTo>
                      <a:pt x="66" y="66"/>
                    </a:lnTo>
                    <a:lnTo>
                      <a:pt x="0" y="225"/>
                    </a:lnTo>
                    <a:lnTo>
                      <a:pt x="66" y="385"/>
                    </a:lnTo>
                    <a:lnTo>
                      <a:pt x="225" y="451"/>
                    </a:lnTo>
                    <a:lnTo>
                      <a:pt x="384" y="385"/>
                    </a:lnTo>
                    <a:lnTo>
                      <a:pt x="450" y="22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737" name="任意多边形 286841"/>
              <p:cNvSpPr>
                <a:spLocks noChangeAspect="1"/>
              </p:cNvSpPr>
              <p:nvPr/>
            </p:nvSpPr>
            <p:spPr>
              <a:xfrm>
                <a:off x="2193" y="797"/>
                <a:ext cx="76" cy="76"/>
              </a:xfrm>
              <a:custGeom>
                <a:avLst/>
                <a:gdLst/>
                <a:ahLst/>
                <a:cxnLst/>
                <a:pathLst>
                  <a:path w="450" h="450">
                    <a:moveTo>
                      <a:pt x="450" y="225"/>
                    </a:moveTo>
                    <a:lnTo>
                      <a:pt x="384" y="65"/>
                    </a:lnTo>
                    <a:lnTo>
                      <a:pt x="225" y="0"/>
                    </a:lnTo>
                    <a:lnTo>
                      <a:pt x="65" y="65"/>
                    </a:lnTo>
                    <a:lnTo>
                      <a:pt x="0" y="225"/>
                    </a:lnTo>
                    <a:lnTo>
                      <a:pt x="65" y="385"/>
                    </a:lnTo>
                    <a:lnTo>
                      <a:pt x="225" y="450"/>
                    </a:lnTo>
                    <a:lnTo>
                      <a:pt x="384" y="385"/>
                    </a:lnTo>
                    <a:lnTo>
                      <a:pt x="450" y="22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738" name="任意多边形 286842"/>
              <p:cNvSpPr>
                <a:spLocks noChangeAspect="1"/>
              </p:cNvSpPr>
              <p:nvPr/>
            </p:nvSpPr>
            <p:spPr>
              <a:xfrm>
                <a:off x="2193" y="1126"/>
                <a:ext cx="76" cy="76"/>
              </a:xfrm>
              <a:custGeom>
                <a:avLst/>
                <a:gdLst/>
                <a:ahLst/>
                <a:cxnLst/>
                <a:pathLst>
                  <a:path w="450" h="451">
                    <a:moveTo>
                      <a:pt x="450" y="225"/>
                    </a:moveTo>
                    <a:lnTo>
                      <a:pt x="384" y="66"/>
                    </a:lnTo>
                    <a:lnTo>
                      <a:pt x="225" y="0"/>
                    </a:lnTo>
                    <a:lnTo>
                      <a:pt x="65" y="66"/>
                    </a:lnTo>
                    <a:lnTo>
                      <a:pt x="0" y="225"/>
                    </a:lnTo>
                    <a:lnTo>
                      <a:pt x="65" y="385"/>
                    </a:lnTo>
                    <a:lnTo>
                      <a:pt x="225" y="451"/>
                    </a:lnTo>
                    <a:lnTo>
                      <a:pt x="384" y="385"/>
                    </a:lnTo>
                    <a:lnTo>
                      <a:pt x="450" y="225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739" name="组合 286890"/>
            <p:cNvGrpSpPr/>
            <p:nvPr/>
          </p:nvGrpSpPr>
          <p:grpSpPr>
            <a:xfrm>
              <a:off x="1215" y="576"/>
              <a:ext cx="1114" cy="624"/>
              <a:chOff x="1215" y="576"/>
              <a:chExt cx="1114" cy="624"/>
            </a:xfrm>
          </p:grpSpPr>
          <p:sp>
            <p:nvSpPr>
              <p:cNvPr id="27740" name="矩形 286871"/>
              <p:cNvSpPr/>
              <p:nvPr/>
            </p:nvSpPr>
            <p:spPr>
              <a:xfrm>
                <a:off x="1991" y="912"/>
                <a:ext cx="26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4'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7741" name="矩形 286872"/>
              <p:cNvSpPr/>
              <p:nvPr/>
            </p:nvSpPr>
            <p:spPr>
              <a:xfrm>
                <a:off x="1215" y="910"/>
                <a:ext cx="26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2'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7742" name="矩形 286885"/>
              <p:cNvSpPr/>
              <p:nvPr/>
            </p:nvSpPr>
            <p:spPr>
              <a:xfrm>
                <a:off x="1223" y="576"/>
                <a:ext cx="26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1'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7743" name="矩形 286886"/>
              <p:cNvSpPr/>
              <p:nvPr/>
            </p:nvSpPr>
            <p:spPr>
              <a:xfrm>
                <a:off x="2064" y="576"/>
                <a:ext cx="26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3'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86905" name="组合 286904"/>
          <p:cNvGrpSpPr/>
          <p:nvPr/>
        </p:nvGrpSpPr>
        <p:grpSpPr>
          <a:xfrm>
            <a:off x="4268788" y="2898775"/>
            <a:ext cx="1636712" cy="522288"/>
            <a:chOff x="2689" y="1826"/>
            <a:chExt cx="1031" cy="329"/>
          </a:xfrm>
        </p:grpSpPr>
        <p:sp>
          <p:nvSpPr>
            <p:cNvPr id="27745" name="直接连接符 286728"/>
            <p:cNvSpPr>
              <a:spLocks noChangeAspect="1"/>
            </p:cNvSpPr>
            <p:nvPr/>
          </p:nvSpPr>
          <p:spPr>
            <a:xfrm flipV="1">
              <a:off x="2689" y="1826"/>
              <a:ext cx="2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6" name="直接连接符 286746"/>
            <p:cNvSpPr>
              <a:spLocks noChangeAspect="1"/>
            </p:cNvSpPr>
            <p:nvPr/>
          </p:nvSpPr>
          <p:spPr>
            <a:xfrm flipV="1">
              <a:off x="3718" y="1826"/>
              <a:ext cx="2" cy="329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7" name="直接连接符 286725"/>
            <p:cNvSpPr>
              <a:spLocks noChangeAspect="1"/>
            </p:cNvSpPr>
            <p:nvPr/>
          </p:nvSpPr>
          <p:spPr>
            <a:xfrm>
              <a:off x="2689" y="1826"/>
              <a:ext cx="1029" cy="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904" name="组合 286903"/>
          <p:cNvGrpSpPr/>
          <p:nvPr/>
        </p:nvGrpSpPr>
        <p:grpSpPr>
          <a:xfrm>
            <a:off x="4141788" y="2479675"/>
            <a:ext cx="1906587" cy="477838"/>
            <a:chOff x="2609" y="1562"/>
            <a:chExt cx="1201" cy="301"/>
          </a:xfrm>
        </p:grpSpPr>
        <p:sp>
          <p:nvSpPr>
            <p:cNvPr id="27749" name="任意多边形 286851"/>
            <p:cNvSpPr>
              <a:spLocks noChangeAspect="1"/>
            </p:cNvSpPr>
            <p:nvPr/>
          </p:nvSpPr>
          <p:spPr>
            <a:xfrm>
              <a:off x="2652" y="1787"/>
              <a:ext cx="76" cy="76"/>
            </a:xfrm>
            <a:custGeom>
              <a:avLst/>
              <a:gdLst/>
              <a:ahLst/>
              <a:cxnLst/>
              <a:pathLst>
                <a:path w="451" h="451">
                  <a:moveTo>
                    <a:pt x="451" y="226"/>
                  </a:moveTo>
                  <a:lnTo>
                    <a:pt x="384" y="66"/>
                  </a:lnTo>
                  <a:lnTo>
                    <a:pt x="225" y="0"/>
                  </a:lnTo>
                  <a:lnTo>
                    <a:pt x="66" y="66"/>
                  </a:lnTo>
                  <a:lnTo>
                    <a:pt x="0" y="226"/>
                  </a:lnTo>
                  <a:lnTo>
                    <a:pt x="66" y="385"/>
                  </a:lnTo>
                  <a:lnTo>
                    <a:pt x="225" y="451"/>
                  </a:lnTo>
                  <a:lnTo>
                    <a:pt x="384" y="385"/>
                  </a:lnTo>
                  <a:lnTo>
                    <a:pt x="451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50" name="任意多边形 286853"/>
            <p:cNvSpPr>
              <a:spLocks noChangeAspect="1"/>
            </p:cNvSpPr>
            <p:nvPr/>
          </p:nvSpPr>
          <p:spPr>
            <a:xfrm>
              <a:off x="3679" y="1787"/>
              <a:ext cx="76" cy="76"/>
            </a:xfrm>
            <a:custGeom>
              <a:avLst/>
              <a:gdLst/>
              <a:ahLst/>
              <a:cxnLst/>
              <a:pathLst>
                <a:path w="451" h="451">
                  <a:moveTo>
                    <a:pt x="451" y="226"/>
                  </a:moveTo>
                  <a:lnTo>
                    <a:pt x="385" y="66"/>
                  </a:lnTo>
                  <a:lnTo>
                    <a:pt x="226" y="0"/>
                  </a:lnTo>
                  <a:lnTo>
                    <a:pt x="67" y="66"/>
                  </a:lnTo>
                  <a:lnTo>
                    <a:pt x="0" y="226"/>
                  </a:lnTo>
                  <a:lnTo>
                    <a:pt x="67" y="385"/>
                  </a:lnTo>
                  <a:lnTo>
                    <a:pt x="226" y="451"/>
                  </a:lnTo>
                  <a:lnTo>
                    <a:pt x="385" y="385"/>
                  </a:lnTo>
                  <a:lnTo>
                    <a:pt x="451" y="22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51" name="矩形 286887"/>
            <p:cNvSpPr/>
            <p:nvPr/>
          </p:nvSpPr>
          <p:spPr>
            <a:xfrm>
              <a:off x="2609" y="156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8"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52" name="矩形 286888"/>
            <p:cNvSpPr/>
            <p:nvPr/>
          </p:nvSpPr>
          <p:spPr>
            <a:xfrm>
              <a:off x="3491" y="156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6898" name="组合 286897"/>
          <p:cNvGrpSpPr/>
          <p:nvPr/>
        </p:nvGrpSpPr>
        <p:grpSpPr>
          <a:xfrm>
            <a:off x="4143375" y="1849438"/>
            <a:ext cx="1884363" cy="3175"/>
            <a:chOff x="2610" y="1165"/>
            <a:chExt cx="1187" cy="2"/>
          </a:xfrm>
        </p:grpSpPr>
        <p:sp>
          <p:nvSpPr>
            <p:cNvPr id="27754" name="直接连接符 286745"/>
            <p:cNvSpPr>
              <a:spLocks noChangeAspect="1"/>
            </p:cNvSpPr>
            <p:nvPr/>
          </p:nvSpPr>
          <p:spPr>
            <a:xfrm>
              <a:off x="2610" y="1165"/>
              <a:ext cx="263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5" name="直接连接符 286749"/>
            <p:cNvSpPr>
              <a:spLocks noChangeAspect="1"/>
            </p:cNvSpPr>
            <p:nvPr/>
          </p:nvSpPr>
          <p:spPr>
            <a:xfrm>
              <a:off x="3534" y="1165"/>
              <a:ext cx="263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86912" name="图片 286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3533775"/>
            <a:ext cx="2457450" cy="2781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757" name="动作按钮: 自定义 286912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7758" name="动作按钮: 自定义 286913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7759" name="动作按钮: 自定义 286914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7760" name="文本框 286915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8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868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868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8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8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8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28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2868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2868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8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28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8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8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6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8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4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5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8676" name="图片 267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7" name="标题 267265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678" name="文本框 267463"/>
          <p:cNvSpPr txBox="1"/>
          <p:nvPr/>
        </p:nvSpPr>
        <p:spPr>
          <a:xfrm>
            <a:off x="609600" y="9144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67516" name="组合 267515"/>
          <p:cNvGrpSpPr/>
          <p:nvPr/>
        </p:nvGrpSpPr>
        <p:grpSpPr>
          <a:xfrm>
            <a:off x="4052888" y="998538"/>
            <a:ext cx="2255837" cy="2524125"/>
            <a:chOff x="2553" y="629"/>
            <a:chExt cx="1421" cy="1590"/>
          </a:xfrm>
        </p:grpSpPr>
        <p:sp>
          <p:nvSpPr>
            <p:cNvPr id="28680" name="直接连接符 267516"/>
            <p:cNvSpPr>
              <a:spLocks noChangeAspect="1"/>
            </p:cNvSpPr>
            <p:nvPr/>
          </p:nvSpPr>
          <p:spPr>
            <a:xfrm>
              <a:off x="3265" y="629"/>
              <a:ext cx="1" cy="17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1" name="直接连接符 267517"/>
            <p:cNvSpPr>
              <a:spLocks noChangeAspect="1"/>
            </p:cNvSpPr>
            <p:nvPr/>
          </p:nvSpPr>
          <p:spPr>
            <a:xfrm>
              <a:off x="3265" y="865"/>
              <a:ext cx="1" cy="67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2" name="直接连接符 267518"/>
            <p:cNvSpPr>
              <a:spLocks noChangeAspect="1"/>
            </p:cNvSpPr>
            <p:nvPr/>
          </p:nvSpPr>
          <p:spPr>
            <a:xfrm>
              <a:off x="3265" y="997"/>
              <a:ext cx="1" cy="3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3" name="直接连接符 267519"/>
            <p:cNvSpPr>
              <a:spLocks noChangeAspect="1"/>
            </p:cNvSpPr>
            <p:nvPr/>
          </p:nvSpPr>
          <p:spPr>
            <a:xfrm>
              <a:off x="3265" y="1391"/>
              <a:ext cx="1" cy="67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4" name="直接连接符 267520"/>
            <p:cNvSpPr>
              <a:spLocks noChangeAspect="1"/>
            </p:cNvSpPr>
            <p:nvPr/>
          </p:nvSpPr>
          <p:spPr>
            <a:xfrm>
              <a:off x="3265" y="1522"/>
              <a:ext cx="1" cy="33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5" name="直接连接符 267521"/>
            <p:cNvSpPr>
              <a:spLocks noChangeAspect="1"/>
            </p:cNvSpPr>
            <p:nvPr/>
          </p:nvSpPr>
          <p:spPr>
            <a:xfrm>
              <a:off x="3265" y="1917"/>
              <a:ext cx="1" cy="6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6" name="直接连接符 267522"/>
            <p:cNvSpPr>
              <a:spLocks noChangeAspect="1"/>
            </p:cNvSpPr>
            <p:nvPr/>
          </p:nvSpPr>
          <p:spPr>
            <a:xfrm>
              <a:off x="3265" y="2048"/>
              <a:ext cx="1" cy="17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7" name="直接连接符 267523"/>
            <p:cNvSpPr>
              <a:spLocks noChangeAspect="1"/>
            </p:cNvSpPr>
            <p:nvPr/>
          </p:nvSpPr>
          <p:spPr>
            <a:xfrm>
              <a:off x="3265" y="759"/>
              <a:ext cx="91" cy="1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8" name="直接连接符 267524"/>
            <p:cNvSpPr>
              <a:spLocks noChangeAspect="1"/>
            </p:cNvSpPr>
            <p:nvPr/>
          </p:nvSpPr>
          <p:spPr>
            <a:xfrm>
              <a:off x="3371" y="968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89" name="直接连接符 267525"/>
            <p:cNvSpPr>
              <a:spLocks noChangeAspect="1"/>
            </p:cNvSpPr>
            <p:nvPr/>
          </p:nvSpPr>
          <p:spPr>
            <a:xfrm>
              <a:off x="3401" y="1027"/>
              <a:ext cx="15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0" name="直接连接符 267526"/>
            <p:cNvSpPr>
              <a:spLocks noChangeAspect="1"/>
            </p:cNvSpPr>
            <p:nvPr/>
          </p:nvSpPr>
          <p:spPr>
            <a:xfrm>
              <a:off x="3430" y="1085"/>
              <a:ext cx="76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1" name="直接连接符 267527"/>
            <p:cNvSpPr>
              <a:spLocks noChangeAspect="1"/>
            </p:cNvSpPr>
            <p:nvPr/>
          </p:nvSpPr>
          <p:spPr>
            <a:xfrm>
              <a:off x="3522" y="1261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2" name="直接连接符 267528"/>
            <p:cNvSpPr>
              <a:spLocks noChangeAspect="1"/>
            </p:cNvSpPr>
            <p:nvPr/>
          </p:nvSpPr>
          <p:spPr>
            <a:xfrm>
              <a:off x="3551" y="1319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3" name="直接连接符 267529"/>
            <p:cNvSpPr>
              <a:spLocks noChangeAspect="1"/>
            </p:cNvSpPr>
            <p:nvPr/>
          </p:nvSpPr>
          <p:spPr>
            <a:xfrm>
              <a:off x="3582" y="1378"/>
              <a:ext cx="75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4" name="直接连接符 267530"/>
            <p:cNvSpPr>
              <a:spLocks noChangeAspect="1"/>
            </p:cNvSpPr>
            <p:nvPr/>
          </p:nvSpPr>
          <p:spPr>
            <a:xfrm>
              <a:off x="3672" y="1553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5" name="直接连接符 267531"/>
            <p:cNvSpPr>
              <a:spLocks noChangeAspect="1"/>
            </p:cNvSpPr>
            <p:nvPr/>
          </p:nvSpPr>
          <p:spPr>
            <a:xfrm>
              <a:off x="3702" y="1611"/>
              <a:ext cx="15" cy="3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6" name="直接连接符 267532"/>
            <p:cNvSpPr>
              <a:spLocks noChangeAspect="1"/>
            </p:cNvSpPr>
            <p:nvPr/>
          </p:nvSpPr>
          <p:spPr>
            <a:xfrm>
              <a:off x="3731" y="1670"/>
              <a:ext cx="76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7" name="直接连接符 267533"/>
            <p:cNvSpPr>
              <a:spLocks noChangeAspect="1"/>
            </p:cNvSpPr>
            <p:nvPr/>
          </p:nvSpPr>
          <p:spPr>
            <a:xfrm>
              <a:off x="3821" y="1845"/>
              <a:ext cx="16" cy="3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8" name="直接连接符 267534"/>
            <p:cNvSpPr>
              <a:spLocks noChangeAspect="1"/>
            </p:cNvSpPr>
            <p:nvPr/>
          </p:nvSpPr>
          <p:spPr>
            <a:xfrm>
              <a:off x="3852" y="1904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99" name="直接连接符 267535"/>
            <p:cNvSpPr>
              <a:spLocks noChangeAspect="1"/>
            </p:cNvSpPr>
            <p:nvPr/>
          </p:nvSpPr>
          <p:spPr>
            <a:xfrm>
              <a:off x="3882" y="1962"/>
              <a:ext cx="92" cy="1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0" name="直接连接符 267536"/>
            <p:cNvSpPr>
              <a:spLocks noChangeAspect="1"/>
            </p:cNvSpPr>
            <p:nvPr/>
          </p:nvSpPr>
          <p:spPr>
            <a:xfrm flipH="1">
              <a:off x="3839" y="2142"/>
              <a:ext cx="135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1" name="直接连接符 267537"/>
            <p:cNvSpPr>
              <a:spLocks noChangeAspect="1"/>
            </p:cNvSpPr>
            <p:nvPr/>
          </p:nvSpPr>
          <p:spPr>
            <a:xfrm flipH="1">
              <a:off x="3772" y="2142"/>
              <a:ext cx="33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2" name="直接连接符 267538"/>
            <p:cNvSpPr>
              <a:spLocks noChangeAspect="1"/>
            </p:cNvSpPr>
            <p:nvPr/>
          </p:nvSpPr>
          <p:spPr>
            <a:xfrm flipH="1">
              <a:off x="3708" y="2142"/>
              <a:ext cx="32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3" name="直接连接符 267539"/>
            <p:cNvSpPr>
              <a:spLocks noChangeAspect="1"/>
            </p:cNvSpPr>
            <p:nvPr/>
          </p:nvSpPr>
          <p:spPr>
            <a:xfrm flipH="1">
              <a:off x="3509" y="2142"/>
              <a:ext cx="166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4" name="直接连接符 267540"/>
            <p:cNvSpPr>
              <a:spLocks noChangeAspect="1"/>
            </p:cNvSpPr>
            <p:nvPr/>
          </p:nvSpPr>
          <p:spPr>
            <a:xfrm flipH="1">
              <a:off x="3445" y="2142"/>
              <a:ext cx="32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5" name="直接连接符 267541"/>
            <p:cNvSpPr>
              <a:spLocks noChangeAspect="1"/>
            </p:cNvSpPr>
            <p:nvPr/>
          </p:nvSpPr>
          <p:spPr>
            <a:xfrm flipH="1">
              <a:off x="3378" y="2142"/>
              <a:ext cx="34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6" name="直接连接符 267542"/>
            <p:cNvSpPr>
              <a:spLocks noChangeAspect="1"/>
            </p:cNvSpPr>
            <p:nvPr/>
          </p:nvSpPr>
          <p:spPr>
            <a:xfrm flipH="1">
              <a:off x="3182" y="2142"/>
              <a:ext cx="164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7" name="直接连接符 267543"/>
            <p:cNvSpPr>
              <a:spLocks noChangeAspect="1"/>
            </p:cNvSpPr>
            <p:nvPr/>
          </p:nvSpPr>
          <p:spPr>
            <a:xfrm flipH="1">
              <a:off x="3117" y="2142"/>
              <a:ext cx="32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8" name="直接连接符 267544"/>
            <p:cNvSpPr>
              <a:spLocks noChangeAspect="1"/>
            </p:cNvSpPr>
            <p:nvPr/>
          </p:nvSpPr>
          <p:spPr>
            <a:xfrm flipH="1">
              <a:off x="3050" y="2142"/>
              <a:ext cx="33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09" name="直接连接符 267545"/>
            <p:cNvSpPr>
              <a:spLocks noChangeAspect="1"/>
            </p:cNvSpPr>
            <p:nvPr/>
          </p:nvSpPr>
          <p:spPr>
            <a:xfrm flipH="1">
              <a:off x="2854" y="2142"/>
              <a:ext cx="164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0" name="直接连接符 267546"/>
            <p:cNvSpPr>
              <a:spLocks noChangeAspect="1"/>
            </p:cNvSpPr>
            <p:nvPr/>
          </p:nvSpPr>
          <p:spPr>
            <a:xfrm flipH="1">
              <a:off x="2788" y="2142"/>
              <a:ext cx="32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1" name="直接连接符 267547"/>
            <p:cNvSpPr>
              <a:spLocks noChangeAspect="1"/>
            </p:cNvSpPr>
            <p:nvPr/>
          </p:nvSpPr>
          <p:spPr>
            <a:xfrm flipH="1">
              <a:off x="2723" y="2142"/>
              <a:ext cx="32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2" name="直接连接符 267548"/>
            <p:cNvSpPr>
              <a:spLocks noChangeAspect="1"/>
            </p:cNvSpPr>
            <p:nvPr/>
          </p:nvSpPr>
          <p:spPr>
            <a:xfrm flipH="1">
              <a:off x="2553" y="2142"/>
              <a:ext cx="137" cy="2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3" name="直接连接符 267549"/>
            <p:cNvSpPr>
              <a:spLocks noChangeAspect="1"/>
            </p:cNvSpPr>
            <p:nvPr/>
          </p:nvSpPr>
          <p:spPr>
            <a:xfrm flipV="1">
              <a:off x="2553" y="1962"/>
              <a:ext cx="94" cy="1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4" name="直接连接符 267550"/>
            <p:cNvSpPr>
              <a:spLocks noChangeAspect="1"/>
            </p:cNvSpPr>
            <p:nvPr/>
          </p:nvSpPr>
          <p:spPr>
            <a:xfrm flipV="1">
              <a:off x="2661" y="1904"/>
              <a:ext cx="15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5" name="直接连接符 267551"/>
            <p:cNvSpPr>
              <a:spLocks noChangeAspect="1"/>
            </p:cNvSpPr>
            <p:nvPr/>
          </p:nvSpPr>
          <p:spPr>
            <a:xfrm flipV="1">
              <a:off x="2692" y="1845"/>
              <a:ext cx="14" cy="3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6" name="直接连接符 267552"/>
            <p:cNvSpPr>
              <a:spLocks noChangeAspect="1"/>
            </p:cNvSpPr>
            <p:nvPr/>
          </p:nvSpPr>
          <p:spPr>
            <a:xfrm flipV="1">
              <a:off x="2721" y="1670"/>
              <a:ext cx="76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7" name="直接连接符 267553"/>
            <p:cNvSpPr>
              <a:spLocks noChangeAspect="1"/>
            </p:cNvSpPr>
            <p:nvPr/>
          </p:nvSpPr>
          <p:spPr>
            <a:xfrm flipV="1">
              <a:off x="2811" y="1611"/>
              <a:ext cx="16" cy="3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8" name="直接连接符 267554"/>
            <p:cNvSpPr>
              <a:spLocks noChangeAspect="1"/>
            </p:cNvSpPr>
            <p:nvPr/>
          </p:nvSpPr>
          <p:spPr>
            <a:xfrm flipV="1">
              <a:off x="2842" y="1553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19" name="直接连接符 267555"/>
            <p:cNvSpPr>
              <a:spLocks noChangeAspect="1"/>
            </p:cNvSpPr>
            <p:nvPr/>
          </p:nvSpPr>
          <p:spPr>
            <a:xfrm flipV="1">
              <a:off x="2872" y="1378"/>
              <a:ext cx="74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0" name="直接连接符 267556"/>
            <p:cNvSpPr>
              <a:spLocks noChangeAspect="1"/>
            </p:cNvSpPr>
            <p:nvPr/>
          </p:nvSpPr>
          <p:spPr>
            <a:xfrm flipV="1">
              <a:off x="2962" y="1319"/>
              <a:ext cx="15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1" name="直接连接符 267557"/>
            <p:cNvSpPr>
              <a:spLocks noChangeAspect="1"/>
            </p:cNvSpPr>
            <p:nvPr/>
          </p:nvSpPr>
          <p:spPr>
            <a:xfrm flipV="1">
              <a:off x="2991" y="1261"/>
              <a:ext cx="16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2" name="直接连接符 267558"/>
            <p:cNvSpPr>
              <a:spLocks noChangeAspect="1"/>
            </p:cNvSpPr>
            <p:nvPr/>
          </p:nvSpPr>
          <p:spPr>
            <a:xfrm flipV="1">
              <a:off x="3022" y="1085"/>
              <a:ext cx="75" cy="14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3" name="直接连接符 267559"/>
            <p:cNvSpPr>
              <a:spLocks noChangeAspect="1"/>
            </p:cNvSpPr>
            <p:nvPr/>
          </p:nvSpPr>
          <p:spPr>
            <a:xfrm flipV="1">
              <a:off x="3112" y="1027"/>
              <a:ext cx="14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4" name="直接连接符 267560"/>
            <p:cNvSpPr>
              <a:spLocks noChangeAspect="1"/>
            </p:cNvSpPr>
            <p:nvPr/>
          </p:nvSpPr>
          <p:spPr>
            <a:xfrm flipV="1">
              <a:off x="3142" y="968"/>
              <a:ext cx="15" cy="29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25" name="直接连接符 267561"/>
            <p:cNvSpPr>
              <a:spLocks noChangeAspect="1"/>
            </p:cNvSpPr>
            <p:nvPr/>
          </p:nvSpPr>
          <p:spPr>
            <a:xfrm flipV="1">
              <a:off x="3171" y="759"/>
              <a:ext cx="94" cy="180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7563" name="直接连接符 267562"/>
          <p:cNvSpPr>
            <a:spLocks noChangeAspect="1"/>
          </p:cNvSpPr>
          <p:nvPr/>
        </p:nvSpPr>
        <p:spPr>
          <a:xfrm>
            <a:off x="4516438" y="2501900"/>
            <a:ext cx="1331912" cy="3175"/>
          </a:xfrm>
          <a:prstGeom prst="line">
            <a:avLst/>
          </a:prstGeom>
          <a:ln w="571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64" name="直接连接符 267563"/>
          <p:cNvSpPr>
            <a:spLocks noChangeAspect="1"/>
          </p:cNvSpPr>
          <p:nvPr/>
        </p:nvSpPr>
        <p:spPr>
          <a:xfrm>
            <a:off x="2463800" y="4240213"/>
            <a:ext cx="3175" cy="1331912"/>
          </a:xfrm>
          <a:prstGeom prst="line">
            <a:avLst/>
          </a:prstGeom>
          <a:ln w="571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565" name="组合 267564"/>
          <p:cNvGrpSpPr/>
          <p:nvPr/>
        </p:nvGrpSpPr>
        <p:grpSpPr>
          <a:xfrm>
            <a:off x="1395413" y="4189413"/>
            <a:ext cx="1068387" cy="1436687"/>
            <a:chOff x="1540" y="2763"/>
            <a:chExt cx="673" cy="905"/>
          </a:xfrm>
        </p:grpSpPr>
        <p:sp>
          <p:nvSpPr>
            <p:cNvPr id="28729" name="任意多边形 267565"/>
            <p:cNvSpPr>
              <a:spLocks noChangeAspect="1"/>
            </p:cNvSpPr>
            <p:nvPr/>
          </p:nvSpPr>
          <p:spPr>
            <a:xfrm>
              <a:off x="1540" y="2763"/>
              <a:ext cx="673" cy="452"/>
            </a:xfrm>
            <a:custGeom>
              <a:avLst/>
              <a:gdLst/>
              <a:ahLst/>
              <a:cxnLst/>
              <a:pathLst>
                <a:path w="3743" h="2517">
                  <a:moveTo>
                    <a:pt x="3743" y="187"/>
                  </a:moveTo>
                  <a:lnTo>
                    <a:pt x="3131" y="43"/>
                  </a:lnTo>
                  <a:lnTo>
                    <a:pt x="2507" y="0"/>
                  </a:lnTo>
                  <a:lnTo>
                    <a:pt x="1886" y="108"/>
                  </a:lnTo>
                  <a:lnTo>
                    <a:pt x="1301" y="371"/>
                  </a:lnTo>
                  <a:lnTo>
                    <a:pt x="784" y="780"/>
                  </a:lnTo>
                  <a:lnTo>
                    <a:pt x="372" y="1301"/>
                  </a:lnTo>
                  <a:lnTo>
                    <a:pt x="99" y="1893"/>
                  </a:lnTo>
                  <a:lnTo>
                    <a:pt x="0" y="2517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30" name="任意多边形 267566"/>
            <p:cNvSpPr>
              <a:spLocks noChangeAspect="1"/>
            </p:cNvSpPr>
            <p:nvPr/>
          </p:nvSpPr>
          <p:spPr>
            <a:xfrm>
              <a:off x="1540" y="3215"/>
              <a:ext cx="673" cy="453"/>
            </a:xfrm>
            <a:custGeom>
              <a:avLst/>
              <a:gdLst/>
              <a:ahLst/>
              <a:cxnLst/>
              <a:pathLst>
                <a:path w="3743" h="2518">
                  <a:moveTo>
                    <a:pt x="3743" y="2332"/>
                  </a:moveTo>
                  <a:lnTo>
                    <a:pt x="3131" y="2475"/>
                  </a:lnTo>
                  <a:lnTo>
                    <a:pt x="2507" y="2518"/>
                  </a:lnTo>
                  <a:lnTo>
                    <a:pt x="1886" y="2410"/>
                  </a:lnTo>
                  <a:lnTo>
                    <a:pt x="1301" y="2148"/>
                  </a:lnTo>
                  <a:lnTo>
                    <a:pt x="784" y="1739"/>
                  </a:lnTo>
                  <a:lnTo>
                    <a:pt x="372" y="1218"/>
                  </a:lnTo>
                  <a:lnTo>
                    <a:pt x="99" y="626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67568" name="直接连接符 267567"/>
          <p:cNvSpPr>
            <a:spLocks noChangeAspect="1"/>
          </p:cNvSpPr>
          <p:nvPr/>
        </p:nvSpPr>
        <p:spPr>
          <a:xfrm>
            <a:off x="2463800" y="4240213"/>
            <a:ext cx="3175" cy="1331912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69" name="任意多边形 267568"/>
          <p:cNvSpPr>
            <a:spLocks noChangeAspect="1"/>
          </p:cNvSpPr>
          <p:nvPr/>
        </p:nvSpPr>
        <p:spPr>
          <a:xfrm>
            <a:off x="2463800" y="4491038"/>
            <a:ext cx="414338" cy="833437"/>
          </a:xfrm>
          <a:custGeom>
            <a:avLst/>
            <a:gdLst/>
            <a:ahLst/>
            <a:cxnLst/>
            <a:pathLst>
              <a:path w="1452" h="2909">
                <a:moveTo>
                  <a:pt x="0" y="2909"/>
                </a:moveTo>
                <a:lnTo>
                  <a:pt x="555" y="2798"/>
                </a:lnTo>
                <a:lnTo>
                  <a:pt x="1026" y="2483"/>
                </a:lnTo>
                <a:lnTo>
                  <a:pt x="1342" y="2012"/>
                </a:lnTo>
                <a:lnTo>
                  <a:pt x="1452" y="1454"/>
                </a:lnTo>
                <a:lnTo>
                  <a:pt x="1342" y="898"/>
                </a:lnTo>
                <a:lnTo>
                  <a:pt x="1026" y="427"/>
                </a:lnTo>
                <a:lnTo>
                  <a:pt x="555" y="112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7570" name="直接连接符 267569"/>
          <p:cNvSpPr>
            <a:spLocks noChangeAspect="1"/>
          </p:cNvSpPr>
          <p:nvPr/>
        </p:nvSpPr>
        <p:spPr>
          <a:xfrm flipH="1">
            <a:off x="4765675" y="2012950"/>
            <a:ext cx="831850" cy="3175"/>
          </a:xfrm>
          <a:prstGeom prst="line">
            <a:avLst/>
          </a:prstGeom>
          <a:ln w="3810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71" name="直接连接符 267570"/>
          <p:cNvSpPr>
            <a:spLocks noChangeAspect="1"/>
          </p:cNvSpPr>
          <p:nvPr/>
        </p:nvSpPr>
        <p:spPr>
          <a:xfrm>
            <a:off x="4516438" y="2501900"/>
            <a:ext cx="1331912" cy="3175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572" name="组合 267571"/>
          <p:cNvGrpSpPr/>
          <p:nvPr/>
        </p:nvGrpSpPr>
        <p:grpSpPr>
          <a:xfrm>
            <a:off x="1538288" y="3005138"/>
            <a:ext cx="1851025" cy="2827337"/>
            <a:chOff x="1630" y="2017"/>
            <a:chExt cx="1166" cy="1781"/>
          </a:xfrm>
        </p:grpSpPr>
        <p:sp>
          <p:nvSpPr>
            <p:cNvPr id="28736" name="任意多边形 267572"/>
            <p:cNvSpPr>
              <a:spLocks noChangeAspect="1"/>
            </p:cNvSpPr>
            <p:nvPr/>
          </p:nvSpPr>
          <p:spPr>
            <a:xfrm>
              <a:off x="1630" y="2631"/>
              <a:ext cx="1165" cy="1167"/>
            </a:xfrm>
            <a:custGeom>
              <a:avLst/>
              <a:gdLst/>
              <a:ahLst/>
              <a:cxnLst/>
              <a:pathLst>
                <a:path w="6470" h="6477">
                  <a:moveTo>
                    <a:pt x="6470" y="3238"/>
                  </a:moveTo>
                  <a:lnTo>
                    <a:pt x="6360" y="2401"/>
                  </a:lnTo>
                  <a:lnTo>
                    <a:pt x="6037" y="1620"/>
                  </a:lnTo>
                  <a:lnTo>
                    <a:pt x="5522" y="949"/>
                  </a:lnTo>
                  <a:lnTo>
                    <a:pt x="4852" y="434"/>
                  </a:lnTo>
                  <a:lnTo>
                    <a:pt x="4072" y="111"/>
                  </a:lnTo>
                  <a:lnTo>
                    <a:pt x="3236" y="0"/>
                  </a:lnTo>
                  <a:lnTo>
                    <a:pt x="2398" y="111"/>
                  </a:lnTo>
                  <a:lnTo>
                    <a:pt x="1618" y="434"/>
                  </a:lnTo>
                  <a:lnTo>
                    <a:pt x="948" y="949"/>
                  </a:lnTo>
                  <a:lnTo>
                    <a:pt x="433" y="1620"/>
                  </a:lnTo>
                  <a:lnTo>
                    <a:pt x="110" y="2401"/>
                  </a:lnTo>
                  <a:lnTo>
                    <a:pt x="0" y="3238"/>
                  </a:lnTo>
                  <a:lnTo>
                    <a:pt x="110" y="4077"/>
                  </a:lnTo>
                  <a:lnTo>
                    <a:pt x="433" y="4858"/>
                  </a:lnTo>
                  <a:lnTo>
                    <a:pt x="948" y="5529"/>
                  </a:lnTo>
                  <a:lnTo>
                    <a:pt x="1618" y="6044"/>
                  </a:lnTo>
                  <a:lnTo>
                    <a:pt x="2398" y="6367"/>
                  </a:lnTo>
                  <a:lnTo>
                    <a:pt x="3236" y="6477"/>
                  </a:lnTo>
                  <a:lnTo>
                    <a:pt x="4072" y="6367"/>
                  </a:lnTo>
                  <a:lnTo>
                    <a:pt x="4852" y="6044"/>
                  </a:lnTo>
                  <a:lnTo>
                    <a:pt x="5522" y="5529"/>
                  </a:lnTo>
                  <a:lnTo>
                    <a:pt x="6037" y="4858"/>
                  </a:lnTo>
                  <a:lnTo>
                    <a:pt x="6360" y="4077"/>
                  </a:lnTo>
                  <a:lnTo>
                    <a:pt x="6470" y="3238"/>
                  </a:lnTo>
                </a:path>
              </a:pathLst>
            </a:custGeom>
            <a:noFill/>
            <a:ln w="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37" name="直接连接符 267573"/>
            <p:cNvSpPr>
              <a:spLocks noChangeAspect="1"/>
            </p:cNvSpPr>
            <p:nvPr/>
          </p:nvSpPr>
          <p:spPr>
            <a:xfrm>
              <a:off x="2795" y="2017"/>
              <a:ext cx="1" cy="1198"/>
            </a:xfrm>
            <a:prstGeom prst="line">
              <a:avLst/>
            </a:prstGeom>
            <a:ln w="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7575" name="直接连接符 267574"/>
          <p:cNvSpPr>
            <a:spLocks noChangeAspect="1"/>
          </p:cNvSpPr>
          <p:nvPr/>
        </p:nvSpPr>
        <p:spPr>
          <a:xfrm>
            <a:off x="2878138" y="2012950"/>
            <a:ext cx="3175" cy="2894013"/>
          </a:xfrm>
          <a:prstGeom prst="line">
            <a:avLst/>
          </a:prstGeom>
          <a:ln w="0" cap="flat" cmpd="sng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76" name="直接连接符 267575"/>
          <p:cNvSpPr>
            <a:spLocks noChangeAspect="1"/>
          </p:cNvSpPr>
          <p:nvPr/>
        </p:nvSpPr>
        <p:spPr>
          <a:xfrm>
            <a:off x="4462463" y="2705100"/>
            <a:ext cx="1436687" cy="3175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77" name="直接连接符 267576"/>
          <p:cNvSpPr>
            <a:spLocks noChangeAspect="1"/>
          </p:cNvSpPr>
          <p:nvPr/>
        </p:nvSpPr>
        <p:spPr>
          <a:xfrm>
            <a:off x="4562475" y="3005138"/>
            <a:ext cx="1239838" cy="317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578" name="组合 267577"/>
          <p:cNvGrpSpPr/>
          <p:nvPr/>
        </p:nvGrpSpPr>
        <p:grpSpPr>
          <a:xfrm>
            <a:off x="1692275" y="2705100"/>
            <a:ext cx="1546225" cy="2973388"/>
            <a:chOff x="1727" y="1828"/>
            <a:chExt cx="974" cy="1873"/>
          </a:xfrm>
        </p:grpSpPr>
        <p:sp>
          <p:nvSpPr>
            <p:cNvPr id="28742" name="直接连接符 267578"/>
            <p:cNvSpPr>
              <a:spLocks noChangeAspect="1"/>
            </p:cNvSpPr>
            <p:nvPr/>
          </p:nvSpPr>
          <p:spPr>
            <a:xfrm>
              <a:off x="2699" y="1828"/>
              <a:ext cx="2" cy="1387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43" name="任意多边形 267579"/>
            <p:cNvSpPr>
              <a:spLocks noChangeAspect="1"/>
            </p:cNvSpPr>
            <p:nvPr/>
          </p:nvSpPr>
          <p:spPr>
            <a:xfrm>
              <a:off x="1727" y="2728"/>
              <a:ext cx="972" cy="973"/>
            </a:xfrm>
            <a:custGeom>
              <a:avLst/>
              <a:gdLst/>
              <a:ahLst/>
              <a:cxnLst/>
              <a:pathLst>
                <a:path w="5394" h="5402">
                  <a:moveTo>
                    <a:pt x="5394" y="2700"/>
                  </a:moveTo>
                  <a:lnTo>
                    <a:pt x="5303" y="2002"/>
                  </a:lnTo>
                  <a:lnTo>
                    <a:pt x="5033" y="1351"/>
                  </a:lnTo>
                  <a:lnTo>
                    <a:pt x="4605" y="791"/>
                  </a:lnTo>
                  <a:lnTo>
                    <a:pt x="4046" y="363"/>
                  </a:lnTo>
                  <a:lnTo>
                    <a:pt x="3395" y="92"/>
                  </a:lnTo>
                  <a:lnTo>
                    <a:pt x="2698" y="0"/>
                  </a:lnTo>
                  <a:lnTo>
                    <a:pt x="2000" y="92"/>
                  </a:lnTo>
                  <a:lnTo>
                    <a:pt x="1348" y="363"/>
                  </a:lnTo>
                  <a:lnTo>
                    <a:pt x="790" y="791"/>
                  </a:lnTo>
                  <a:lnTo>
                    <a:pt x="361" y="1351"/>
                  </a:lnTo>
                  <a:lnTo>
                    <a:pt x="92" y="2002"/>
                  </a:lnTo>
                  <a:lnTo>
                    <a:pt x="0" y="2700"/>
                  </a:lnTo>
                  <a:lnTo>
                    <a:pt x="92" y="3400"/>
                  </a:lnTo>
                  <a:lnTo>
                    <a:pt x="361" y="4051"/>
                  </a:lnTo>
                  <a:lnTo>
                    <a:pt x="790" y="4611"/>
                  </a:lnTo>
                  <a:lnTo>
                    <a:pt x="1348" y="5039"/>
                  </a:lnTo>
                  <a:lnTo>
                    <a:pt x="2000" y="5309"/>
                  </a:lnTo>
                  <a:lnTo>
                    <a:pt x="2698" y="5402"/>
                  </a:lnTo>
                  <a:lnTo>
                    <a:pt x="3395" y="5309"/>
                  </a:lnTo>
                  <a:lnTo>
                    <a:pt x="4046" y="5039"/>
                  </a:lnTo>
                  <a:lnTo>
                    <a:pt x="4605" y="4611"/>
                  </a:lnTo>
                  <a:lnTo>
                    <a:pt x="5033" y="4051"/>
                  </a:lnTo>
                  <a:lnTo>
                    <a:pt x="5303" y="3400"/>
                  </a:lnTo>
                  <a:lnTo>
                    <a:pt x="5394" y="2700"/>
                  </a:lnTo>
                </a:path>
              </a:pathLst>
            </a:custGeom>
            <a:noFill/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67581" name="直接连接符 267580"/>
          <p:cNvSpPr>
            <a:spLocks noChangeAspect="1"/>
          </p:cNvSpPr>
          <p:nvPr/>
        </p:nvSpPr>
        <p:spPr>
          <a:xfrm>
            <a:off x="2182813" y="4189413"/>
            <a:ext cx="3175" cy="1438275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582" name="组合 267581"/>
          <p:cNvGrpSpPr/>
          <p:nvPr/>
        </p:nvGrpSpPr>
        <p:grpSpPr>
          <a:xfrm>
            <a:off x="4468813" y="2501900"/>
            <a:ext cx="1425575" cy="785813"/>
            <a:chOff x="3476" y="1700"/>
            <a:chExt cx="898" cy="495"/>
          </a:xfrm>
        </p:grpSpPr>
        <p:sp>
          <p:nvSpPr>
            <p:cNvPr id="28746" name="任意多边形 267582"/>
            <p:cNvSpPr>
              <a:spLocks noChangeAspect="1"/>
            </p:cNvSpPr>
            <p:nvPr/>
          </p:nvSpPr>
          <p:spPr>
            <a:xfrm>
              <a:off x="3476" y="1700"/>
              <a:ext cx="450" cy="495"/>
            </a:xfrm>
            <a:custGeom>
              <a:avLst/>
              <a:gdLst/>
              <a:ahLst/>
              <a:cxnLst/>
              <a:pathLst>
                <a:path w="2496" h="2751">
                  <a:moveTo>
                    <a:pt x="168" y="0"/>
                  </a:moveTo>
                  <a:lnTo>
                    <a:pt x="13" y="508"/>
                  </a:lnTo>
                  <a:lnTo>
                    <a:pt x="0" y="1032"/>
                  </a:lnTo>
                  <a:lnTo>
                    <a:pt x="182" y="1539"/>
                  </a:lnTo>
                  <a:lnTo>
                    <a:pt x="508" y="1977"/>
                  </a:lnTo>
                  <a:lnTo>
                    <a:pt x="935" y="2316"/>
                  </a:lnTo>
                  <a:lnTo>
                    <a:pt x="1429" y="2557"/>
                  </a:lnTo>
                  <a:lnTo>
                    <a:pt x="1960" y="2702"/>
                  </a:lnTo>
                  <a:lnTo>
                    <a:pt x="2496" y="2751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47" name="任意多边形 267583"/>
            <p:cNvSpPr>
              <a:spLocks noChangeAspect="1"/>
            </p:cNvSpPr>
            <p:nvPr/>
          </p:nvSpPr>
          <p:spPr>
            <a:xfrm>
              <a:off x="3926" y="1700"/>
              <a:ext cx="448" cy="495"/>
            </a:xfrm>
            <a:custGeom>
              <a:avLst/>
              <a:gdLst/>
              <a:ahLst/>
              <a:cxnLst/>
              <a:pathLst>
                <a:path w="2496" h="2751">
                  <a:moveTo>
                    <a:pt x="2329" y="0"/>
                  </a:moveTo>
                  <a:lnTo>
                    <a:pt x="2484" y="508"/>
                  </a:lnTo>
                  <a:lnTo>
                    <a:pt x="2496" y="1032"/>
                  </a:lnTo>
                  <a:lnTo>
                    <a:pt x="2314" y="1539"/>
                  </a:lnTo>
                  <a:lnTo>
                    <a:pt x="1988" y="1977"/>
                  </a:lnTo>
                  <a:lnTo>
                    <a:pt x="1562" y="2316"/>
                  </a:lnTo>
                  <a:lnTo>
                    <a:pt x="1067" y="2557"/>
                  </a:lnTo>
                  <a:lnTo>
                    <a:pt x="537" y="2702"/>
                  </a:lnTo>
                  <a:lnTo>
                    <a:pt x="0" y="2751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67585" name="直接连接符 267584"/>
          <p:cNvSpPr>
            <a:spLocks noChangeAspect="1"/>
          </p:cNvSpPr>
          <p:nvPr/>
        </p:nvSpPr>
        <p:spPr>
          <a:xfrm>
            <a:off x="1778000" y="4286250"/>
            <a:ext cx="3175" cy="1243013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86" name="直接连接符 267585"/>
          <p:cNvSpPr>
            <a:spLocks noChangeAspect="1"/>
          </p:cNvSpPr>
          <p:nvPr/>
        </p:nvSpPr>
        <p:spPr>
          <a:xfrm>
            <a:off x="2184400" y="2705100"/>
            <a:ext cx="3716338" cy="3175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87" name="直接连接符 267586"/>
          <p:cNvSpPr>
            <a:spLocks noChangeAspect="1"/>
          </p:cNvSpPr>
          <p:nvPr/>
        </p:nvSpPr>
        <p:spPr>
          <a:xfrm>
            <a:off x="1778000" y="3005138"/>
            <a:ext cx="4025900" cy="3175"/>
          </a:xfrm>
          <a:prstGeom prst="line">
            <a:avLst/>
          </a:prstGeom>
          <a:ln w="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88" name="直接连接符 267587"/>
          <p:cNvSpPr>
            <a:spLocks noChangeAspect="1"/>
          </p:cNvSpPr>
          <p:nvPr/>
        </p:nvSpPr>
        <p:spPr>
          <a:xfrm>
            <a:off x="2184400" y="2705100"/>
            <a:ext cx="3175" cy="2921000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589" name="直接连接符 267588"/>
          <p:cNvSpPr>
            <a:spLocks noChangeAspect="1"/>
          </p:cNvSpPr>
          <p:nvPr/>
        </p:nvSpPr>
        <p:spPr>
          <a:xfrm>
            <a:off x="1778000" y="3005138"/>
            <a:ext cx="3175" cy="2524125"/>
          </a:xfrm>
          <a:prstGeom prst="line">
            <a:avLst/>
          </a:prstGeom>
          <a:ln w="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7590" name="组合 267589"/>
          <p:cNvGrpSpPr/>
          <p:nvPr/>
        </p:nvGrpSpPr>
        <p:grpSpPr>
          <a:xfrm>
            <a:off x="2463800" y="2165350"/>
            <a:ext cx="3851275" cy="457200"/>
            <a:chOff x="2213" y="1488"/>
            <a:chExt cx="2426" cy="288"/>
          </a:xfrm>
        </p:grpSpPr>
        <p:sp>
          <p:nvSpPr>
            <p:cNvPr id="28754" name="直接连接符 267590"/>
            <p:cNvSpPr>
              <a:spLocks noChangeAspect="1"/>
            </p:cNvSpPr>
            <p:nvPr/>
          </p:nvSpPr>
          <p:spPr>
            <a:xfrm>
              <a:off x="2213" y="1700"/>
              <a:ext cx="1293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8755" name="组合 267591"/>
            <p:cNvGrpSpPr/>
            <p:nvPr/>
          </p:nvGrpSpPr>
          <p:grpSpPr>
            <a:xfrm>
              <a:off x="3281" y="1488"/>
              <a:ext cx="319" cy="288"/>
              <a:chOff x="3281" y="1488"/>
              <a:chExt cx="319" cy="288"/>
            </a:xfrm>
          </p:grpSpPr>
          <p:sp>
            <p:nvSpPr>
              <p:cNvPr id="28756" name="任意多边形 267592"/>
              <p:cNvSpPr>
                <a:spLocks noChangeAspect="1"/>
              </p:cNvSpPr>
              <p:nvPr/>
            </p:nvSpPr>
            <p:spPr>
              <a:xfrm>
                <a:off x="3475" y="1668"/>
                <a:ext cx="61" cy="63"/>
              </a:xfrm>
              <a:custGeom>
                <a:avLst/>
                <a:gdLst/>
                <a:ahLst/>
                <a:cxnLst/>
                <a:pathLst>
                  <a:path w="344" h="344">
                    <a:moveTo>
                      <a:pt x="344" y="172"/>
                    </a:moveTo>
                    <a:lnTo>
                      <a:pt x="293" y="50"/>
                    </a:lnTo>
                    <a:lnTo>
                      <a:pt x="172" y="0"/>
                    </a:lnTo>
                    <a:lnTo>
                      <a:pt x="50" y="50"/>
                    </a:lnTo>
                    <a:lnTo>
                      <a:pt x="0" y="172"/>
                    </a:lnTo>
                    <a:lnTo>
                      <a:pt x="50" y="293"/>
                    </a:lnTo>
                    <a:lnTo>
                      <a:pt x="172" y="344"/>
                    </a:lnTo>
                    <a:lnTo>
                      <a:pt x="293" y="293"/>
                    </a:lnTo>
                    <a:lnTo>
                      <a:pt x="344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57" name="矩形 267593"/>
              <p:cNvSpPr/>
              <p:nvPr/>
            </p:nvSpPr>
            <p:spPr>
              <a:xfrm>
                <a:off x="3281" y="148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758" name="组合 267594"/>
            <p:cNvGrpSpPr/>
            <p:nvPr/>
          </p:nvGrpSpPr>
          <p:grpSpPr>
            <a:xfrm>
              <a:off x="4313" y="1488"/>
              <a:ext cx="326" cy="288"/>
              <a:chOff x="4313" y="1488"/>
              <a:chExt cx="326" cy="288"/>
            </a:xfrm>
          </p:grpSpPr>
          <p:sp>
            <p:nvSpPr>
              <p:cNvPr id="28759" name="任意多边形 267595"/>
              <p:cNvSpPr>
                <a:spLocks noChangeAspect="1"/>
              </p:cNvSpPr>
              <p:nvPr/>
            </p:nvSpPr>
            <p:spPr>
              <a:xfrm>
                <a:off x="4313" y="1668"/>
                <a:ext cx="63" cy="63"/>
              </a:xfrm>
              <a:custGeom>
                <a:avLst/>
                <a:gdLst/>
                <a:ahLst/>
                <a:cxnLst/>
                <a:pathLst>
                  <a:path w="344" h="344">
                    <a:moveTo>
                      <a:pt x="344" y="172"/>
                    </a:moveTo>
                    <a:lnTo>
                      <a:pt x="293" y="50"/>
                    </a:lnTo>
                    <a:lnTo>
                      <a:pt x="172" y="0"/>
                    </a:lnTo>
                    <a:lnTo>
                      <a:pt x="50" y="50"/>
                    </a:lnTo>
                    <a:lnTo>
                      <a:pt x="0" y="172"/>
                    </a:lnTo>
                    <a:lnTo>
                      <a:pt x="50" y="293"/>
                    </a:lnTo>
                    <a:lnTo>
                      <a:pt x="172" y="344"/>
                    </a:lnTo>
                    <a:lnTo>
                      <a:pt x="293" y="293"/>
                    </a:lnTo>
                    <a:lnTo>
                      <a:pt x="344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60" name="矩形 267596"/>
              <p:cNvSpPr/>
              <p:nvPr/>
            </p:nvSpPr>
            <p:spPr>
              <a:xfrm>
                <a:off x="4320" y="148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67598" name="组合 267597"/>
          <p:cNvGrpSpPr/>
          <p:nvPr/>
        </p:nvGrpSpPr>
        <p:grpSpPr>
          <a:xfrm>
            <a:off x="1395413" y="3240088"/>
            <a:ext cx="4081462" cy="525462"/>
            <a:chOff x="1540" y="2165"/>
            <a:chExt cx="2571" cy="331"/>
          </a:xfrm>
        </p:grpSpPr>
        <p:sp>
          <p:nvSpPr>
            <p:cNvPr id="28762" name="直接连接符 267598"/>
            <p:cNvSpPr>
              <a:spLocks noChangeAspect="1"/>
            </p:cNvSpPr>
            <p:nvPr/>
          </p:nvSpPr>
          <p:spPr>
            <a:xfrm>
              <a:off x="1540" y="2195"/>
              <a:ext cx="2386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8763" name="组合 267599"/>
            <p:cNvGrpSpPr/>
            <p:nvPr/>
          </p:nvGrpSpPr>
          <p:grpSpPr>
            <a:xfrm>
              <a:off x="3792" y="2165"/>
              <a:ext cx="319" cy="331"/>
              <a:chOff x="3792" y="2165"/>
              <a:chExt cx="319" cy="331"/>
            </a:xfrm>
          </p:grpSpPr>
          <p:sp>
            <p:nvSpPr>
              <p:cNvPr id="28764" name="任意多边形 267600"/>
              <p:cNvSpPr>
                <a:spLocks noChangeAspect="1"/>
              </p:cNvSpPr>
              <p:nvPr/>
            </p:nvSpPr>
            <p:spPr>
              <a:xfrm>
                <a:off x="3893" y="2165"/>
                <a:ext cx="63" cy="61"/>
              </a:xfrm>
              <a:custGeom>
                <a:avLst/>
                <a:gdLst/>
                <a:ahLst/>
                <a:cxnLst/>
                <a:pathLst>
                  <a:path w="344" h="345">
                    <a:moveTo>
                      <a:pt x="344" y="172"/>
                    </a:moveTo>
                    <a:lnTo>
                      <a:pt x="294" y="51"/>
                    </a:lnTo>
                    <a:lnTo>
                      <a:pt x="172" y="0"/>
                    </a:lnTo>
                    <a:lnTo>
                      <a:pt x="51" y="51"/>
                    </a:lnTo>
                    <a:lnTo>
                      <a:pt x="0" y="172"/>
                    </a:lnTo>
                    <a:lnTo>
                      <a:pt x="51" y="295"/>
                    </a:lnTo>
                    <a:lnTo>
                      <a:pt x="172" y="345"/>
                    </a:lnTo>
                    <a:lnTo>
                      <a:pt x="294" y="295"/>
                    </a:lnTo>
                    <a:lnTo>
                      <a:pt x="344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65" name="矩形 267601"/>
              <p:cNvSpPr/>
              <p:nvPr/>
            </p:nvSpPr>
            <p:spPr>
              <a:xfrm>
                <a:off x="3792" y="220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67603" name="组合 267602"/>
          <p:cNvGrpSpPr/>
          <p:nvPr/>
        </p:nvGrpSpPr>
        <p:grpSpPr>
          <a:xfrm>
            <a:off x="1570038" y="2470150"/>
            <a:ext cx="661987" cy="457200"/>
            <a:chOff x="1650" y="1680"/>
            <a:chExt cx="417" cy="288"/>
          </a:xfrm>
        </p:grpSpPr>
        <p:sp>
          <p:nvSpPr>
            <p:cNvPr id="28767" name="任意多边形 267603"/>
            <p:cNvSpPr>
              <a:spLocks noChangeAspect="1"/>
            </p:cNvSpPr>
            <p:nvPr/>
          </p:nvSpPr>
          <p:spPr>
            <a:xfrm>
              <a:off x="2006" y="1797"/>
              <a:ext cx="61" cy="63"/>
            </a:xfrm>
            <a:custGeom>
              <a:avLst/>
              <a:gdLst/>
              <a:ahLst/>
              <a:cxnLst/>
              <a:pathLst>
                <a:path w="345" h="344">
                  <a:moveTo>
                    <a:pt x="345" y="172"/>
                  </a:moveTo>
                  <a:lnTo>
                    <a:pt x="293" y="50"/>
                  </a:lnTo>
                  <a:lnTo>
                    <a:pt x="172" y="0"/>
                  </a:lnTo>
                  <a:lnTo>
                    <a:pt x="50" y="50"/>
                  </a:lnTo>
                  <a:lnTo>
                    <a:pt x="0" y="172"/>
                  </a:lnTo>
                  <a:lnTo>
                    <a:pt x="50" y="294"/>
                  </a:lnTo>
                  <a:lnTo>
                    <a:pt x="172" y="344"/>
                  </a:lnTo>
                  <a:lnTo>
                    <a:pt x="293" y="294"/>
                  </a:lnTo>
                  <a:lnTo>
                    <a:pt x="345" y="172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68" name="矩形 267604"/>
            <p:cNvSpPr/>
            <p:nvPr/>
          </p:nvSpPr>
          <p:spPr>
            <a:xfrm>
              <a:off x="1650" y="1680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4'5'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7606" name="组合 267605"/>
          <p:cNvGrpSpPr/>
          <p:nvPr/>
        </p:nvGrpSpPr>
        <p:grpSpPr>
          <a:xfrm>
            <a:off x="1922463" y="2165350"/>
            <a:ext cx="657225" cy="457200"/>
            <a:chOff x="1872" y="1488"/>
            <a:chExt cx="414" cy="288"/>
          </a:xfrm>
        </p:grpSpPr>
        <p:sp>
          <p:nvSpPr>
            <p:cNvPr id="28770" name="任意多边形 267606"/>
            <p:cNvSpPr>
              <a:spLocks noChangeAspect="1"/>
            </p:cNvSpPr>
            <p:nvPr/>
          </p:nvSpPr>
          <p:spPr>
            <a:xfrm>
              <a:off x="2182" y="1668"/>
              <a:ext cx="62" cy="63"/>
            </a:xfrm>
            <a:custGeom>
              <a:avLst/>
              <a:gdLst/>
              <a:ahLst/>
              <a:cxnLst/>
              <a:pathLst>
                <a:path w="344" h="344">
                  <a:moveTo>
                    <a:pt x="344" y="172"/>
                  </a:moveTo>
                  <a:lnTo>
                    <a:pt x="294" y="50"/>
                  </a:lnTo>
                  <a:lnTo>
                    <a:pt x="173" y="0"/>
                  </a:lnTo>
                  <a:lnTo>
                    <a:pt x="51" y="50"/>
                  </a:lnTo>
                  <a:lnTo>
                    <a:pt x="0" y="172"/>
                  </a:lnTo>
                  <a:lnTo>
                    <a:pt x="51" y="293"/>
                  </a:lnTo>
                  <a:lnTo>
                    <a:pt x="173" y="344"/>
                  </a:lnTo>
                  <a:lnTo>
                    <a:pt x="294" y="293"/>
                  </a:lnTo>
                  <a:lnTo>
                    <a:pt x="344" y="172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71" name="矩形 267607"/>
            <p:cNvSpPr/>
            <p:nvPr/>
          </p:nvSpPr>
          <p:spPr>
            <a:xfrm>
              <a:off x="1872" y="1488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2'3'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7609" name="组合 267608"/>
          <p:cNvGrpSpPr/>
          <p:nvPr/>
        </p:nvGrpSpPr>
        <p:grpSpPr>
          <a:xfrm>
            <a:off x="1189038" y="2711450"/>
            <a:ext cx="657225" cy="457200"/>
            <a:chOff x="1410" y="1832"/>
            <a:chExt cx="414" cy="288"/>
          </a:xfrm>
        </p:grpSpPr>
        <p:sp>
          <p:nvSpPr>
            <p:cNvPr id="28773" name="任意多边形 267609"/>
            <p:cNvSpPr>
              <a:spLocks noChangeAspect="1"/>
            </p:cNvSpPr>
            <p:nvPr/>
          </p:nvSpPr>
          <p:spPr>
            <a:xfrm>
              <a:off x="1750" y="1986"/>
              <a:ext cx="61" cy="62"/>
            </a:xfrm>
            <a:custGeom>
              <a:avLst/>
              <a:gdLst/>
              <a:ahLst/>
              <a:cxnLst/>
              <a:pathLst>
                <a:path w="344" h="346">
                  <a:moveTo>
                    <a:pt x="344" y="173"/>
                  </a:moveTo>
                  <a:lnTo>
                    <a:pt x="294" y="51"/>
                  </a:lnTo>
                  <a:lnTo>
                    <a:pt x="173" y="0"/>
                  </a:lnTo>
                  <a:lnTo>
                    <a:pt x="51" y="51"/>
                  </a:lnTo>
                  <a:lnTo>
                    <a:pt x="0" y="173"/>
                  </a:lnTo>
                  <a:lnTo>
                    <a:pt x="51" y="294"/>
                  </a:lnTo>
                  <a:lnTo>
                    <a:pt x="173" y="346"/>
                  </a:lnTo>
                  <a:lnTo>
                    <a:pt x="294" y="294"/>
                  </a:lnTo>
                  <a:lnTo>
                    <a:pt x="344" y="173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74" name="矩形 267610"/>
            <p:cNvSpPr/>
            <p:nvPr/>
          </p:nvSpPr>
          <p:spPr>
            <a:xfrm>
              <a:off x="1410" y="1832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6'7'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7612" name="组合 267611"/>
          <p:cNvGrpSpPr/>
          <p:nvPr/>
        </p:nvGrpSpPr>
        <p:grpSpPr>
          <a:xfrm>
            <a:off x="990600" y="3003550"/>
            <a:ext cx="474663" cy="457200"/>
            <a:chOff x="1285" y="2016"/>
            <a:chExt cx="299" cy="288"/>
          </a:xfrm>
        </p:grpSpPr>
        <p:sp>
          <p:nvSpPr>
            <p:cNvPr id="28776" name="任意多边形 267612"/>
            <p:cNvSpPr>
              <a:spLocks noChangeAspect="1"/>
            </p:cNvSpPr>
            <p:nvPr/>
          </p:nvSpPr>
          <p:spPr>
            <a:xfrm>
              <a:off x="1507" y="2165"/>
              <a:ext cx="63" cy="61"/>
            </a:xfrm>
            <a:custGeom>
              <a:avLst/>
              <a:gdLst/>
              <a:ahLst/>
              <a:cxnLst/>
              <a:pathLst>
                <a:path w="345" h="345">
                  <a:moveTo>
                    <a:pt x="345" y="172"/>
                  </a:moveTo>
                  <a:lnTo>
                    <a:pt x="295" y="51"/>
                  </a:lnTo>
                  <a:lnTo>
                    <a:pt x="173" y="0"/>
                  </a:lnTo>
                  <a:lnTo>
                    <a:pt x="52" y="51"/>
                  </a:lnTo>
                  <a:lnTo>
                    <a:pt x="0" y="172"/>
                  </a:lnTo>
                  <a:lnTo>
                    <a:pt x="52" y="295"/>
                  </a:lnTo>
                  <a:lnTo>
                    <a:pt x="173" y="345"/>
                  </a:lnTo>
                  <a:lnTo>
                    <a:pt x="295" y="295"/>
                  </a:lnTo>
                  <a:lnTo>
                    <a:pt x="345" y="172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777" name="矩形 267613"/>
            <p:cNvSpPr/>
            <p:nvPr/>
          </p:nvSpPr>
          <p:spPr>
            <a:xfrm>
              <a:off x="1285" y="2016"/>
              <a:ext cx="2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67615" name="组合 267614"/>
          <p:cNvGrpSpPr/>
          <p:nvPr/>
        </p:nvGrpSpPr>
        <p:grpSpPr>
          <a:xfrm>
            <a:off x="4006850" y="2457450"/>
            <a:ext cx="2411413" cy="469900"/>
            <a:chOff x="3185" y="1672"/>
            <a:chExt cx="1519" cy="296"/>
          </a:xfrm>
        </p:grpSpPr>
        <p:grpSp>
          <p:nvGrpSpPr>
            <p:cNvPr id="28779" name="组合 267615"/>
            <p:cNvGrpSpPr/>
            <p:nvPr/>
          </p:nvGrpSpPr>
          <p:grpSpPr>
            <a:xfrm>
              <a:off x="3185" y="1680"/>
              <a:ext cx="319" cy="288"/>
              <a:chOff x="3185" y="1680"/>
              <a:chExt cx="319" cy="288"/>
            </a:xfrm>
          </p:grpSpPr>
          <p:sp>
            <p:nvSpPr>
              <p:cNvPr id="28780" name="任意多边形 267616"/>
              <p:cNvSpPr>
                <a:spLocks noChangeAspect="1"/>
              </p:cNvSpPr>
              <p:nvPr/>
            </p:nvSpPr>
            <p:spPr>
              <a:xfrm>
                <a:off x="3441" y="1797"/>
                <a:ext cx="61" cy="63"/>
              </a:xfrm>
              <a:custGeom>
                <a:avLst/>
                <a:gdLst/>
                <a:ahLst/>
                <a:cxnLst/>
                <a:pathLst>
                  <a:path w="345" h="344">
                    <a:moveTo>
                      <a:pt x="345" y="172"/>
                    </a:moveTo>
                    <a:lnTo>
                      <a:pt x="295" y="50"/>
                    </a:lnTo>
                    <a:lnTo>
                      <a:pt x="172" y="0"/>
                    </a:lnTo>
                    <a:lnTo>
                      <a:pt x="51" y="50"/>
                    </a:lnTo>
                    <a:lnTo>
                      <a:pt x="0" y="172"/>
                    </a:lnTo>
                    <a:lnTo>
                      <a:pt x="51" y="294"/>
                    </a:lnTo>
                    <a:lnTo>
                      <a:pt x="172" y="344"/>
                    </a:lnTo>
                    <a:lnTo>
                      <a:pt x="295" y="294"/>
                    </a:lnTo>
                    <a:lnTo>
                      <a:pt x="345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81" name="矩形 267617"/>
              <p:cNvSpPr/>
              <p:nvPr/>
            </p:nvSpPr>
            <p:spPr>
              <a:xfrm>
                <a:off x="3185" y="1680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4"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782" name="组合 267618"/>
            <p:cNvGrpSpPr/>
            <p:nvPr/>
          </p:nvGrpSpPr>
          <p:grpSpPr>
            <a:xfrm>
              <a:off x="4347" y="1672"/>
              <a:ext cx="357" cy="288"/>
              <a:chOff x="4347" y="1672"/>
              <a:chExt cx="357" cy="288"/>
            </a:xfrm>
          </p:grpSpPr>
          <p:sp>
            <p:nvSpPr>
              <p:cNvPr id="28783" name="任意多边形 267619"/>
              <p:cNvSpPr>
                <a:spLocks noChangeAspect="1"/>
              </p:cNvSpPr>
              <p:nvPr/>
            </p:nvSpPr>
            <p:spPr>
              <a:xfrm>
                <a:off x="4347" y="1797"/>
                <a:ext cx="61" cy="63"/>
              </a:xfrm>
              <a:custGeom>
                <a:avLst/>
                <a:gdLst/>
                <a:ahLst/>
                <a:cxnLst/>
                <a:pathLst>
                  <a:path w="345" h="344">
                    <a:moveTo>
                      <a:pt x="345" y="172"/>
                    </a:moveTo>
                    <a:lnTo>
                      <a:pt x="295" y="50"/>
                    </a:lnTo>
                    <a:lnTo>
                      <a:pt x="173" y="0"/>
                    </a:lnTo>
                    <a:lnTo>
                      <a:pt x="50" y="50"/>
                    </a:lnTo>
                    <a:lnTo>
                      <a:pt x="0" y="172"/>
                    </a:lnTo>
                    <a:lnTo>
                      <a:pt x="50" y="294"/>
                    </a:lnTo>
                    <a:lnTo>
                      <a:pt x="173" y="344"/>
                    </a:lnTo>
                    <a:lnTo>
                      <a:pt x="295" y="294"/>
                    </a:lnTo>
                    <a:lnTo>
                      <a:pt x="345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84" name="矩形 267620"/>
              <p:cNvSpPr/>
              <p:nvPr/>
            </p:nvSpPr>
            <p:spPr>
              <a:xfrm>
                <a:off x="4385" y="1672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5"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67622" name="组合 267621"/>
          <p:cNvGrpSpPr/>
          <p:nvPr/>
        </p:nvGrpSpPr>
        <p:grpSpPr>
          <a:xfrm>
            <a:off x="4183063" y="2927350"/>
            <a:ext cx="2009775" cy="482600"/>
            <a:chOff x="3296" y="1968"/>
            <a:chExt cx="1266" cy="304"/>
          </a:xfrm>
        </p:grpSpPr>
        <p:grpSp>
          <p:nvGrpSpPr>
            <p:cNvPr id="28786" name="组合 267622"/>
            <p:cNvGrpSpPr/>
            <p:nvPr/>
          </p:nvGrpSpPr>
          <p:grpSpPr>
            <a:xfrm>
              <a:off x="3296" y="1984"/>
              <a:ext cx="319" cy="288"/>
              <a:chOff x="3296" y="1984"/>
              <a:chExt cx="319" cy="288"/>
            </a:xfrm>
          </p:grpSpPr>
          <p:sp>
            <p:nvSpPr>
              <p:cNvPr id="28787" name="任意多边形 267623"/>
              <p:cNvSpPr>
                <a:spLocks noChangeAspect="1"/>
              </p:cNvSpPr>
              <p:nvPr/>
            </p:nvSpPr>
            <p:spPr>
              <a:xfrm>
                <a:off x="3502" y="1986"/>
                <a:ext cx="63" cy="62"/>
              </a:xfrm>
              <a:custGeom>
                <a:avLst/>
                <a:gdLst/>
                <a:ahLst/>
                <a:cxnLst/>
                <a:pathLst>
                  <a:path w="345" h="346">
                    <a:moveTo>
                      <a:pt x="345" y="173"/>
                    </a:moveTo>
                    <a:lnTo>
                      <a:pt x="293" y="51"/>
                    </a:lnTo>
                    <a:lnTo>
                      <a:pt x="172" y="0"/>
                    </a:lnTo>
                    <a:lnTo>
                      <a:pt x="50" y="51"/>
                    </a:lnTo>
                    <a:lnTo>
                      <a:pt x="0" y="173"/>
                    </a:lnTo>
                    <a:lnTo>
                      <a:pt x="50" y="294"/>
                    </a:lnTo>
                    <a:lnTo>
                      <a:pt x="172" y="346"/>
                    </a:lnTo>
                    <a:lnTo>
                      <a:pt x="293" y="294"/>
                    </a:lnTo>
                    <a:lnTo>
                      <a:pt x="345" y="173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88" name="矩形 267624"/>
              <p:cNvSpPr/>
              <p:nvPr/>
            </p:nvSpPr>
            <p:spPr>
              <a:xfrm>
                <a:off x="3296" y="1984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6"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789" name="组合 267625"/>
            <p:cNvGrpSpPr/>
            <p:nvPr/>
          </p:nvGrpSpPr>
          <p:grpSpPr>
            <a:xfrm>
              <a:off x="4243" y="1968"/>
              <a:ext cx="319" cy="288"/>
              <a:chOff x="4243" y="1968"/>
              <a:chExt cx="319" cy="288"/>
            </a:xfrm>
          </p:grpSpPr>
          <p:sp>
            <p:nvSpPr>
              <p:cNvPr id="28790" name="任意多边形 267626"/>
              <p:cNvSpPr>
                <a:spLocks noChangeAspect="1"/>
              </p:cNvSpPr>
              <p:nvPr/>
            </p:nvSpPr>
            <p:spPr>
              <a:xfrm>
                <a:off x="4284" y="1986"/>
                <a:ext cx="63" cy="62"/>
              </a:xfrm>
              <a:custGeom>
                <a:avLst/>
                <a:gdLst/>
                <a:ahLst/>
                <a:cxnLst/>
                <a:pathLst>
                  <a:path w="345" h="346">
                    <a:moveTo>
                      <a:pt x="345" y="173"/>
                    </a:moveTo>
                    <a:lnTo>
                      <a:pt x="294" y="51"/>
                    </a:lnTo>
                    <a:lnTo>
                      <a:pt x="173" y="0"/>
                    </a:lnTo>
                    <a:lnTo>
                      <a:pt x="51" y="51"/>
                    </a:lnTo>
                    <a:lnTo>
                      <a:pt x="0" y="173"/>
                    </a:lnTo>
                    <a:lnTo>
                      <a:pt x="51" y="294"/>
                    </a:lnTo>
                    <a:lnTo>
                      <a:pt x="173" y="346"/>
                    </a:lnTo>
                    <a:lnTo>
                      <a:pt x="294" y="294"/>
                    </a:lnTo>
                    <a:lnTo>
                      <a:pt x="345" y="173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91" name="矩形 267627"/>
              <p:cNvSpPr/>
              <p:nvPr/>
            </p:nvSpPr>
            <p:spPr>
              <a:xfrm>
                <a:off x="4243" y="1968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7"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67629" name="组合 267628"/>
          <p:cNvGrpSpPr/>
          <p:nvPr/>
        </p:nvGrpSpPr>
        <p:grpSpPr>
          <a:xfrm>
            <a:off x="1662113" y="3879850"/>
            <a:ext cx="366712" cy="2095500"/>
            <a:chOff x="1708" y="2568"/>
            <a:chExt cx="231" cy="1320"/>
          </a:xfrm>
        </p:grpSpPr>
        <p:grpSp>
          <p:nvGrpSpPr>
            <p:cNvPr id="28793" name="组合 267629"/>
            <p:cNvGrpSpPr/>
            <p:nvPr/>
          </p:nvGrpSpPr>
          <p:grpSpPr>
            <a:xfrm>
              <a:off x="1727" y="2568"/>
              <a:ext cx="212" cy="288"/>
              <a:chOff x="1727" y="2568"/>
              <a:chExt cx="212" cy="288"/>
            </a:xfrm>
          </p:grpSpPr>
          <p:sp>
            <p:nvSpPr>
              <p:cNvPr id="28794" name="任意多边形 267630"/>
              <p:cNvSpPr>
                <a:spLocks noChangeAspect="1"/>
              </p:cNvSpPr>
              <p:nvPr/>
            </p:nvSpPr>
            <p:spPr>
              <a:xfrm>
                <a:off x="1750" y="2793"/>
                <a:ext cx="61" cy="61"/>
              </a:xfrm>
              <a:custGeom>
                <a:avLst/>
                <a:gdLst/>
                <a:ahLst/>
                <a:cxnLst/>
                <a:pathLst>
                  <a:path w="344" h="346">
                    <a:moveTo>
                      <a:pt x="344" y="174"/>
                    </a:moveTo>
                    <a:lnTo>
                      <a:pt x="294" y="51"/>
                    </a:lnTo>
                    <a:lnTo>
                      <a:pt x="173" y="0"/>
                    </a:lnTo>
                    <a:lnTo>
                      <a:pt x="51" y="51"/>
                    </a:lnTo>
                    <a:lnTo>
                      <a:pt x="0" y="174"/>
                    </a:lnTo>
                    <a:lnTo>
                      <a:pt x="51" y="295"/>
                    </a:lnTo>
                    <a:lnTo>
                      <a:pt x="173" y="346"/>
                    </a:lnTo>
                    <a:lnTo>
                      <a:pt x="294" y="295"/>
                    </a:lnTo>
                    <a:lnTo>
                      <a:pt x="344" y="174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95" name="矩形 267631"/>
              <p:cNvSpPr/>
              <p:nvPr/>
            </p:nvSpPr>
            <p:spPr>
              <a:xfrm>
                <a:off x="1727" y="256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6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8796" name="组合 267632"/>
            <p:cNvGrpSpPr/>
            <p:nvPr/>
          </p:nvGrpSpPr>
          <p:grpSpPr>
            <a:xfrm>
              <a:off x="1708" y="3575"/>
              <a:ext cx="212" cy="313"/>
              <a:chOff x="1708" y="3575"/>
              <a:chExt cx="212" cy="313"/>
            </a:xfrm>
          </p:grpSpPr>
          <p:sp>
            <p:nvSpPr>
              <p:cNvPr id="28797" name="任意多边形 267633"/>
              <p:cNvSpPr>
                <a:spLocks noChangeAspect="1"/>
              </p:cNvSpPr>
              <p:nvPr/>
            </p:nvSpPr>
            <p:spPr>
              <a:xfrm>
                <a:off x="1750" y="3575"/>
                <a:ext cx="61" cy="63"/>
              </a:xfrm>
              <a:custGeom>
                <a:avLst/>
                <a:gdLst/>
                <a:ahLst/>
                <a:cxnLst/>
                <a:pathLst>
                  <a:path w="344" h="345">
                    <a:moveTo>
                      <a:pt x="344" y="172"/>
                    </a:moveTo>
                    <a:lnTo>
                      <a:pt x="294" y="50"/>
                    </a:lnTo>
                    <a:lnTo>
                      <a:pt x="173" y="0"/>
                    </a:lnTo>
                    <a:lnTo>
                      <a:pt x="51" y="50"/>
                    </a:lnTo>
                    <a:lnTo>
                      <a:pt x="0" y="172"/>
                    </a:lnTo>
                    <a:lnTo>
                      <a:pt x="51" y="295"/>
                    </a:lnTo>
                    <a:lnTo>
                      <a:pt x="173" y="345"/>
                    </a:lnTo>
                    <a:lnTo>
                      <a:pt x="294" y="295"/>
                    </a:lnTo>
                    <a:lnTo>
                      <a:pt x="344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98" name="矩形 267634"/>
              <p:cNvSpPr/>
              <p:nvPr/>
            </p:nvSpPr>
            <p:spPr>
              <a:xfrm>
                <a:off x="1708" y="360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7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67636" name="组合 267635"/>
          <p:cNvGrpSpPr/>
          <p:nvPr/>
        </p:nvGrpSpPr>
        <p:grpSpPr>
          <a:xfrm>
            <a:off x="1052513" y="3287713"/>
            <a:ext cx="390525" cy="1925637"/>
            <a:chOff x="1324" y="2195"/>
            <a:chExt cx="246" cy="1213"/>
          </a:xfrm>
        </p:grpSpPr>
        <p:sp>
          <p:nvSpPr>
            <p:cNvPr id="28800" name="直接连接符 267636"/>
            <p:cNvSpPr>
              <a:spLocks noChangeAspect="1"/>
            </p:cNvSpPr>
            <p:nvPr/>
          </p:nvSpPr>
          <p:spPr>
            <a:xfrm>
              <a:off x="1540" y="2195"/>
              <a:ext cx="2" cy="1019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8801" name="组合 267637"/>
            <p:cNvGrpSpPr/>
            <p:nvPr/>
          </p:nvGrpSpPr>
          <p:grpSpPr>
            <a:xfrm>
              <a:off x="1324" y="3120"/>
              <a:ext cx="246" cy="288"/>
              <a:chOff x="1324" y="3120"/>
              <a:chExt cx="246" cy="288"/>
            </a:xfrm>
          </p:grpSpPr>
          <p:sp>
            <p:nvSpPr>
              <p:cNvPr id="28802" name="任意多边形 267638"/>
              <p:cNvSpPr>
                <a:spLocks noChangeAspect="1"/>
              </p:cNvSpPr>
              <p:nvPr/>
            </p:nvSpPr>
            <p:spPr>
              <a:xfrm>
                <a:off x="1507" y="3184"/>
                <a:ext cx="63" cy="63"/>
              </a:xfrm>
              <a:custGeom>
                <a:avLst/>
                <a:gdLst/>
                <a:ahLst/>
                <a:cxnLst/>
                <a:pathLst>
                  <a:path w="345" h="346">
                    <a:moveTo>
                      <a:pt x="345" y="172"/>
                    </a:moveTo>
                    <a:lnTo>
                      <a:pt x="295" y="51"/>
                    </a:lnTo>
                    <a:lnTo>
                      <a:pt x="173" y="0"/>
                    </a:lnTo>
                    <a:lnTo>
                      <a:pt x="52" y="51"/>
                    </a:lnTo>
                    <a:lnTo>
                      <a:pt x="0" y="172"/>
                    </a:lnTo>
                    <a:lnTo>
                      <a:pt x="52" y="295"/>
                    </a:lnTo>
                    <a:lnTo>
                      <a:pt x="173" y="346"/>
                    </a:lnTo>
                    <a:lnTo>
                      <a:pt x="295" y="295"/>
                    </a:lnTo>
                    <a:lnTo>
                      <a:pt x="345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803" name="矩形 267639"/>
              <p:cNvSpPr/>
              <p:nvPr/>
            </p:nvSpPr>
            <p:spPr>
              <a:xfrm>
                <a:off x="1324" y="312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67641" name="组合 267640"/>
          <p:cNvGrpSpPr/>
          <p:nvPr/>
        </p:nvGrpSpPr>
        <p:grpSpPr>
          <a:xfrm>
            <a:off x="2414588" y="4043363"/>
            <a:ext cx="384175" cy="1690687"/>
            <a:chOff x="2182" y="2671"/>
            <a:chExt cx="242" cy="1065"/>
          </a:xfrm>
        </p:grpSpPr>
        <p:grpSp>
          <p:nvGrpSpPr>
            <p:cNvPr id="28805" name="组合 267641"/>
            <p:cNvGrpSpPr/>
            <p:nvPr/>
          </p:nvGrpSpPr>
          <p:grpSpPr>
            <a:xfrm>
              <a:off x="2182" y="3448"/>
              <a:ext cx="242" cy="288"/>
              <a:chOff x="2182" y="3448"/>
              <a:chExt cx="242" cy="288"/>
            </a:xfrm>
          </p:grpSpPr>
          <p:sp>
            <p:nvSpPr>
              <p:cNvPr id="28806" name="任意多边形 267642"/>
              <p:cNvSpPr>
                <a:spLocks noChangeAspect="1"/>
              </p:cNvSpPr>
              <p:nvPr/>
            </p:nvSpPr>
            <p:spPr>
              <a:xfrm>
                <a:off x="2182" y="3604"/>
                <a:ext cx="62" cy="63"/>
              </a:xfrm>
              <a:custGeom>
                <a:avLst/>
                <a:gdLst/>
                <a:ahLst/>
                <a:cxnLst/>
                <a:pathLst>
                  <a:path w="344" h="345">
                    <a:moveTo>
                      <a:pt x="344" y="173"/>
                    </a:moveTo>
                    <a:lnTo>
                      <a:pt x="294" y="52"/>
                    </a:lnTo>
                    <a:lnTo>
                      <a:pt x="173" y="0"/>
                    </a:lnTo>
                    <a:lnTo>
                      <a:pt x="51" y="52"/>
                    </a:lnTo>
                    <a:lnTo>
                      <a:pt x="0" y="173"/>
                    </a:lnTo>
                    <a:lnTo>
                      <a:pt x="51" y="295"/>
                    </a:lnTo>
                    <a:lnTo>
                      <a:pt x="173" y="345"/>
                    </a:lnTo>
                    <a:lnTo>
                      <a:pt x="294" y="295"/>
                    </a:lnTo>
                    <a:lnTo>
                      <a:pt x="344" y="173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807" name="矩形 267643"/>
              <p:cNvSpPr/>
              <p:nvPr/>
            </p:nvSpPr>
            <p:spPr>
              <a:xfrm>
                <a:off x="2212" y="344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3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8808" name="组合 267644"/>
            <p:cNvGrpSpPr/>
            <p:nvPr/>
          </p:nvGrpSpPr>
          <p:grpSpPr>
            <a:xfrm>
              <a:off x="2182" y="2671"/>
              <a:ext cx="218" cy="288"/>
              <a:chOff x="2182" y="2671"/>
              <a:chExt cx="218" cy="288"/>
            </a:xfrm>
          </p:grpSpPr>
          <p:sp>
            <p:nvSpPr>
              <p:cNvPr id="28809" name="任意多边形 267645"/>
              <p:cNvSpPr>
                <a:spLocks noChangeAspect="1"/>
              </p:cNvSpPr>
              <p:nvPr/>
            </p:nvSpPr>
            <p:spPr>
              <a:xfrm>
                <a:off x="2182" y="2764"/>
                <a:ext cx="62" cy="63"/>
              </a:xfrm>
              <a:custGeom>
                <a:avLst/>
                <a:gdLst/>
                <a:ahLst/>
                <a:cxnLst/>
                <a:pathLst>
                  <a:path w="344" h="346">
                    <a:moveTo>
                      <a:pt x="344" y="173"/>
                    </a:moveTo>
                    <a:lnTo>
                      <a:pt x="294" y="51"/>
                    </a:lnTo>
                    <a:lnTo>
                      <a:pt x="173" y="0"/>
                    </a:lnTo>
                    <a:lnTo>
                      <a:pt x="51" y="51"/>
                    </a:lnTo>
                    <a:lnTo>
                      <a:pt x="0" y="173"/>
                    </a:lnTo>
                    <a:lnTo>
                      <a:pt x="51" y="294"/>
                    </a:lnTo>
                    <a:lnTo>
                      <a:pt x="173" y="346"/>
                    </a:lnTo>
                    <a:lnTo>
                      <a:pt x="294" y="294"/>
                    </a:lnTo>
                    <a:lnTo>
                      <a:pt x="344" y="173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810" name="矩形 267646"/>
              <p:cNvSpPr/>
              <p:nvPr/>
            </p:nvSpPr>
            <p:spPr>
              <a:xfrm>
                <a:off x="2188" y="2671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67648" name="组合 267647"/>
          <p:cNvGrpSpPr/>
          <p:nvPr/>
        </p:nvGrpSpPr>
        <p:grpSpPr>
          <a:xfrm>
            <a:off x="1998663" y="3816350"/>
            <a:ext cx="488950" cy="2235200"/>
            <a:chOff x="1920" y="2528"/>
            <a:chExt cx="308" cy="1408"/>
          </a:xfrm>
        </p:grpSpPr>
        <p:grpSp>
          <p:nvGrpSpPr>
            <p:cNvPr id="28812" name="组合 267648"/>
            <p:cNvGrpSpPr/>
            <p:nvPr/>
          </p:nvGrpSpPr>
          <p:grpSpPr>
            <a:xfrm>
              <a:off x="1920" y="3638"/>
              <a:ext cx="212" cy="298"/>
              <a:chOff x="1920" y="3638"/>
              <a:chExt cx="212" cy="298"/>
            </a:xfrm>
          </p:grpSpPr>
          <p:sp>
            <p:nvSpPr>
              <p:cNvPr id="28813" name="任意多边形 267649"/>
              <p:cNvSpPr>
                <a:spLocks noChangeAspect="1"/>
              </p:cNvSpPr>
              <p:nvPr/>
            </p:nvSpPr>
            <p:spPr>
              <a:xfrm>
                <a:off x="2006" y="3638"/>
                <a:ext cx="61" cy="61"/>
              </a:xfrm>
              <a:custGeom>
                <a:avLst/>
                <a:gdLst/>
                <a:ahLst/>
                <a:cxnLst/>
                <a:pathLst>
                  <a:path w="345" h="345">
                    <a:moveTo>
                      <a:pt x="345" y="172"/>
                    </a:moveTo>
                    <a:lnTo>
                      <a:pt x="293" y="50"/>
                    </a:lnTo>
                    <a:lnTo>
                      <a:pt x="172" y="0"/>
                    </a:lnTo>
                    <a:lnTo>
                      <a:pt x="50" y="50"/>
                    </a:lnTo>
                    <a:lnTo>
                      <a:pt x="0" y="172"/>
                    </a:lnTo>
                    <a:lnTo>
                      <a:pt x="50" y="294"/>
                    </a:lnTo>
                    <a:lnTo>
                      <a:pt x="172" y="345"/>
                    </a:lnTo>
                    <a:lnTo>
                      <a:pt x="293" y="294"/>
                    </a:lnTo>
                    <a:lnTo>
                      <a:pt x="345" y="172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814" name="矩形 267650"/>
              <p:cNvSpPr/>
              <p:nvPr/>
            </p:nvSpPr>
            <p:spPr>
              <a:xfrm>
                <a:off x="1920" y="364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5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8815" name="组合 267651"/>
            <p:cNvGrpSpPr/>
            <p:nvPr/>
          </p:nvGrpSpPr>
          <p:grpSpPr>
            <a:xfrm>
              <a:off x="2006" y="2528"/>
              <a:ext cx="222" cy="288"/>
              <a:chOff x="2006" y="2528"/>
              <a:chExt cx="222" cy="288"/>
            </a:xfrm>
          </p:grpSpPr>
          <p:sp>
            <p:nvSpPr>
              <p:cNvPr id="28816" name="任意多边形 267652"/>
              <p:cNvSpPr>
                <a:spLocks noChangeAspect="1"/>
              </p:cNvSpPr>
              <p:nvPr/>
            </p:nvSpPr>
            <p:spPr>
              <a:xfrm>
                <a:off x="2006" y="2730"/>
                <a:ext cx="61" cy="63"/>
              </a:xfrm>
              <a:custGeom>
                <a:avLst/>
                <a:gdLst/>
                <a:ahLst/>
                <a:cxnLst/>
                <a:pathLst>
                  <a:path w="345" h="345">
                    <a:moveTo>
                      <a:pt x="345" y="173"/>
                    </a:moveTo>
                    <a:lnTo>
                      <a:pt x="293" y="51"/>
                    </a:lnTo>
                    <a:lnTo>
                      <a:pt x="172" y="0"/>
                    </a:lnTo>
                    <a:lnTo>
                      <a:pt x="50" y="51"/>
                    </a:lnTo>
                    <a:lnTo>
                      <a:pt x="0" y="173"/>
                    </a:lnTo>
                    <a:lnTo>
                      <a:pt x="50" y="295"/>
                    </a:lnTo>
                    <a:lnTo>
                      <a:pt x="172" y="345"/>
                    </a:lnTo>
                    <a:lnTo>
                      <a:pt x="293" y="295"/>
                    </a:lnTo>
                    <a:lnTo>
                      <a:pt x="345" y="173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817" name="矩形 267653"/>
              <p:cNvSpPr/>
              <p:nvPr/>
            </p:nvSpPr>
            <p:spPr>
              <a:xfrm>
                <a:off x="2016" y="252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4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67655" name="组合 267654"/>
          <p:cNvGrpSpPr/>
          <p:nvPr/>
        </p:nvGrpSpPr>
        <p:grpSpPr>
          <a:xfrm>
            <a:off x="4052888" y="2012950"/>
            <a:ext cx="2255837" cy="1389063"/>
            <a:chOff x="3214" y="1392"/>
            <a:chExt cx="1421" cy="875"/>
          </a:xfrm>
        </p:grpSpPr>
        <p:sp>
          <p:nvSpPr>
            <p:cNvPr id="28819" name="直接连接符 267655"/>
            <p:cNvSpPr>
              <a:spLocks noChangeAspect="1"/>
            </p:cNvSpPr>
            <p:nvPr/>
          </p:nvSpPr>
          <p:spPr>
            <a:xfrm>
              <a:off x="4187" y="1392"/>
              <a:ext cx="448" cy="87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20" name="直接连接符 267656"/>
            <p:cNvSpPr>
              <a:spLocks noChangeAspect="1"/>
            </p:cNvSpPr>
            <p:nvPr/>
          </p:nvSpPr>
          <p:spPr>
            <a:xfrm>
              <a:off x="3214" y="2265"/>
              <a:ext cx="1421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21" name="直接连接符 267657"/>
            <p:cNvSpPr>
              <a:spLocks noChangeAspect="1"/>
            </p:cNvSpPr>
            <p:nvPr/>
          </p:nvSpPr>
          <p:spPr>
            <a:xfrm flipV="1">
              <a:off x="3214" y="1392"/>
              <a:ext cx="449" cy="87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67664" name="图片 2676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38" y="3460750"/>
            <a:ext cx="3276600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823" name="动作按钮: 自定义 267664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8824" name="动作按钮: 自定义 267665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8825" name="动作按钮: 自定义 267666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8826" name="文本框 267667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7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6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7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75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26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26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675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75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26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2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6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7" dur="500"/>
                                        <p:tgtEl>
                                          <p:spTgt spid="2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675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675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2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67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67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67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6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6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6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8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9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9700" name="图片 287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7902" name="直接连接符 287901"/>
          <p:cNvSpPr>
            <a:spLocks noChangeAspect="1"/>
          </p:cNvSpPr>
          <p:nvPr/>
        </p:nvSpPr>
        <p:spPr>
          <a:xfrm>
            <a:off x="2792413" y="2755900"/>
            <a:ext cx="3106737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57" name="直接连接符 287856"/>
          <p:cNvSpPr>
            <a:spLocks noChangeAspect="1"/>
          </p:cNvSpPr>
          <p:nvPr/>
        </p:nvSpPr>
        <p:spPr>
          <a:xfrm>
            <a:off x="4406900" y="2755900"/>
            <a:ext cx="1577975" cy="158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7934" name="组合 287933"/>
          <p:cNvGrpSpPr/>
          <p:nvPr/>
        </p:nvGrpSpPr>
        <p:grpSpPr>
          <a:xfrm>
            <a:off x="1739900" y="2755900"/>
            <a:ext cx="1581150" cy="3186113"/>
            <a:chOff x="1096" y="1736"/>
            <a:chExt cx="996" cy="2007"/>
          </a:xfrm>
        </p:grpSpPr>
        <p:sp>
          <p:nvSpPr>
            <p:cNvPr id="29704" name="直接连接符 287899"/>
            <p:cNvSpPr>
              <a:spLocks noChangeAspect="1"/>
            </p:cNvSpPr>
            <p:nvPr/>
          </p:nvSpPr>
          <p:spPr>
            <a:xfrm>
              <a:off x="2090" y="1736"/>
              <a:ext cx="2" cy="1509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05" name="任意多边形 287904"/>
            <p:cNvSpPr>
              <a:spLocks noChangeAspect="1"/>
            </p:cNvSpPr>
            <p:nvPr/>
          </p:nvSpPr>
          <p:spPr>
            <a:xfrm>
              <a:off x="1096" y="2748"/>
              <a:ext cx="994" cy="995"/>
            </a:xfrm>
            <a:custGeom>
              <a:avLst/>
              <a:gdLst/>
              <a:ahLst/>
              <a:cxnLst/>
              <a:pathLst>
                <a:path w="5884" h="5889">
                  <a:moveTo>
                    <a:pt x="5884" y="2944"/>
                  </a:moveTo>
                  <a:lnTo>
                    <a:pt x="5783" y="2182"/>
                  </a:lnTo>
                  <a:lnTo>
                    <a:pt x="5490" y="1472"/>
                  </a:lnTo>
                  <a:lnTo>
                    <a:pt x="5022" y="862"/>
                  </a:lnTo>
                  <a:lnTo>
                    <a:pt x="4413" y="394"/>
                  </a:lnTo>
                  <a:lnTo>
                    <a:pt x="3703" y="101"/>
                  </a:lnTo>
                  <a:lnTo>
                    <a:pt x="2942" y="0"/>
                  </a:lnTo>
                  <a:lnTo>
                    <a:pt x="2180" y="101"/>
                  </a:lnTo>
                  <a:lnTo>
                    <a:pt x="1471" y="394"/>
                  </a:lnTo>
                  <a:lnTo>
                    <a:pt x="861" y="862"/>
                  </a:lnTo>
                  <a:lnTo>
                    <a:pt x="394" y="1472"/>
                  </a:lnTo>
                  <a:lnTo>
                    <a:pt x="100" y="2182"/>
                  </a:lnTo>
                  <a:lnTo>
                    <a:pt x="0" y="2944"/>
                  </a:lnTo>
                  <a:lnTo>
                    <a:pt x="100" y="3706"/>
                  </a:lnTo>
                  <a:lnTo>
                    <a:pt x="394" y="4416"/>
                  </a:lnTo>
                  <a:lnTo>
                    <a:pt x="861" y="5026"/>
                  </a:lnTo>
                  <a:lnTo>
                    <a:pt x="1471" y="5494"/>
                  </a:lnTo>
                  <a:lnTo>
                    <a:pt x="2180" y="5788"/>
                  </a:lnTo>
                  <a:lnTo>
                    <a:pt x="2942" y="5889"/>
                  </a:lnTo>
                  <a:lnTo>
                    <a:pt x="3703" y="5788"/>
                  </a:lnTo>
                  <a:lnTo>
                    <a:pt x="4413" y="5494"/>
                  </a:lnTo>
                  <a:lnTo>
                    <a:pt x="5022" y="5026"/>
                  </a:lnTo>
                  <a:lnTo>
                    <a:pt x="5490" y="4416"/>
                  </a:lnTo>
                  <a:lnTo>
                    <a:pt x="5783" y="3706"/>
                  </a:lnTo>
                  <a:lnTo>
                    <a:pt x="5884" y="2944"/>
                  </a:lnTo>
                </a:path>
              </a:pathLst>
            </a:custGeom>
            <a:noFill/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7841" name="直接连接符 287840"/>
          <p:cNvSpPr>
            <a:spLocks noChangeAspect="1"/>
          </p:cNvSpPr>
          <p:nvPr/>
        </p:nvSpPr>
        <p:spPr>
          <a:xfrm>
            <a:off x="2792413" y="4406900"/>
            <a:ext cx="3175" cy="14890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07" name="标题 287745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7797" name="组合 287796"/>
          <p:cNvGrpSpPr>
            <a:grpSpLocks noChangeAspect="1"/>
          </p:cNvGrpSpPr>
          <p:nvPr/>
        </p:nvGrpSpPr>
        <p:grpSpPr>
          <a:xfrm>
            <a:off x="4090988" y="1217613"/>
            <a:ext cx="2209800" cy="2154237"/>
            <a:chOff x="3116" y="1190"/>
            <a:chExt cx="824" cy="803"/>
          </a:xfrm>
        </p:grpSpPr>
        <p:sp>
          <p:nvSpPr>
            <p:cNvPr id="29709" name="直接连接符 287774"/>
            <p:cNvSpPr>
              <a:spLocks noChangeAspect="1"/>
            </p:cNvSpPr>
            <p:nvPr/>
          </p:nvSpPr>
          <p:spPr>
            <a:xfrm flipV="1">
              <a:off x="3116" y="1824"/>
              <a:ext cx="86" cy="168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0" name="直接连接符 287775"/>
            <p:cNvSpPr>
              <a:spLocks noChangeAspect="1"/>
            </p:cNvSpPr>
            <p:nvPr/>
          </p:nvSpPr>
          <p:spPr>
            <a:xfrm flipV="1">
              <a:off x="3218" y="1762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1" name="直接连接符 287776"/>
            <p:cNvSpPr>
              <a:spLocks noChangeAspect="1"/>
            </p:cNvSpPr>
            <p:nvPr/>
          </p:nvSpPr>
          <p:spPr>
            <a:xfrm flipV="1">
              <a:off x="3250" y="1700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2" name="直接连接符 287777"/>
            <p:cNvSpPr>
              <a:spLocks noChangeAspect="1"/>
            </p:cNvSpPr>
            <p:nvPr/>
          </p:nvSpPr>
          <p:spPr>
            <a:xfrm flipV="1">
              <a:off x="3282" y="1513"/>
              <a:ext cx="80" cy="15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3" name="直接连接符 287778"/>
            <p:cNvSpPr>
              <a:spLocks noChangeAspect="1"/>
            </p:cNvSpPr>
            <p:nvPr/>
          </p:nvSpPr>
          <p:spPr>
            <a:xfrm flipV="1">
              <a:off x="3378" y="1451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4" name="直接连接符 287779"/>
            <p:cNvSpPr>
              <a:spLocks noChangeAspect="1"/>
            </p:cNvSpPr>
            <p:nvPr/>
          </p:nvSpPr>
          <p:spPr>
            <a:xfrm flipV="1">
              <a:off x="3410" y="1389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5" name="直接连接符 287780"/>
            <p:cNvSpPr>
              <a:spLocks noChangeAspect="1"/>
            </p:cNvSpPr>
            <p:nvPr/>
          </p:nvSpPr>
          <p:spPr>
            <a:xfrm flipV="1">
              <a:off x="3442" y="1190"/>
              <a:ext cx="86" cy="168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6" name="直接连接符 287781"/>
            <p:cNvSpPr>
              <a:spLocks noChangeAspect="1"/>
            </p:cNvSpPr>
            <p:nvPr/>
          </p:nvSpPr>
          <p:spPr>
            <a:xfrm flipH="1" flipV="1">
              <a:off x="3854" y="1824"/>
              <a:ext cx="86" cy="168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7" name="直接连接符 287782"/>
            <p:cNvSpPr>
              <a:spLocks noChangeAspect="1"/>
            </p:cNvSpPr>
            <p:nvPr/>
          </p:nvSpPr>
          <p:spPr>
            <a:xfrm flipH="1" flipV="1">
              <a:off x="3822" y="1762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8" name="直接连接符 287783"/>
            <p:cNvSpPr>
              <a:spLocks noChangeAspect="1"/>
            </p:cNvSpPr>
            <p:nvPr/>
          </p:nvSpPr>
          <p:spPr>
            <a:xfrm flipH="1" flipV="1">
              <a:off x="3790" y="1700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19" name="直接连接符 287784"/>
            <p:cNvSpPr>
              <a:spLocks noChangeAspect="1"/>
            </p:cNvSpPr>
            <p:nvPr/>
          </p:nvSpPr>
          <p:spPr>
            <a:xfrm flipH="1" flipV="1">
              <a:off x="3694" y="1513"/>
              <a:ext cx="80" cy="156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0" name="直接连接符 287785"/>
            <p:cNvSpPr>
              <a:spLocks noChangeAspect="1"/>
            </p:cNvSpPr>
            <p:nvPr/>
          </p:nvSpPr>
          <p:spPr>
            <a:xfrm flipH="1" flipV="1">
              <a:off x="3662" y="1451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1" name="直接连接符 287786"/>
            <p:cNvSpPr>
              <a:spLocks noChangeAspect="1"/>
            </p:cNvSpPr>
            <p:nvPr/>
          </p:nvSpPr>
          <p:spPr>
            <a:xfrm flipH="1" flipV="1">
              <a:off x="3630" y="1389"/>
              <a:ext cx="16" cy="3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2" name="直接连接符 287787"/>
            <p:cNvSpPr>
              <a:spLocks noChangeAspect="1"/>
            </p:cNvSpPr>
            <p:nvPr/>
          </p:nvSpPr>
          <p:spPr>
            <a:xfrm flipH="1" flipV="1">
              <a:off x="3528" y="1190"/>
              <a:ext cx="86" cy="168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3" name="直接连接符 287788"/>
            <p:cNvSpPr>
              <a:spLocks noChangeAspect="1"/>
            </p:cNvSpPr>
            <p:nvPr/>
          </p:nvSpPr>
          <p:spPr>
            <a:xfrm>
              <a:off x="3116" y="1992"/>
              <a:ext cx="150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4" name="直接连接符 287789"/>
            <p:cNvSpPr>
              <a:spLocks noChangeAspect="1"/>
            </p:cNvSpPr>
            <p:nvPr/>
          </p:nvSpPr>
          <p:spPr>
            <a:xfrm>
              <a:off x="3301" y="1992"/>
              <a:ext cx="35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5" name="直接连接符 287790"/>
            <p:cNvSpPr>
              <a:spLocks noChangeAspect="1"/>
            </p:cNvSpPr>
            <p:nvPr/>
          </p:nvSpPr>
          <p:spPr>
            <a:xfrm>
              <a:off x="3371" y="1992"/>
              <a:ext cx="35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6" name="直接连接符 287791"/>
            <p:cNvSpPr>
              <a:spLocks noChangeAspect="1"/>
            </p:cNvSpPr>
            <p:nvPr/>
          </p:nvSpPr>
          <p:spPr>
            <a:xfrm>
              <a:off x="3441" y="1992"/>
              <a:ext cx="174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7" name="直接连接符 287792"/>
            <p:cNvSpPr>
              <a:spLocks noChangeAspect="1"/>
            </p:cNvSpPr>
            <p:nvPr/>
          </p:nvSpPr>
          <p:spPr>
            <a:xfrm>
              <a:off x="3650" y="1992"/>
              <a:ext cx="35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8" name="直接连接符 287793"/>
            <p:cNvSpPr>
              <a:spLocks noChangeAspect="1"/>
            </p:cNvSpPr>
            <p:nvPr/>
          </p:nvSpPr>
          <p:spPr>
            <a:xfrm>
              <a:off x="3720" y="1992"/>
              <a:ext cx="35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29" name="直接连接符 287794"/>
            <p:cNvSpPr>
              <a:spLocks noChangeAspect="1"/>
            </p:cNvSpPr>
            <p:nvPr/>
          </p:nvSpPr>
          <p:spPr>
            <a:xfrm>
              <a:off x="3790" y="1992"/>
              <a:ext cx="150" cy="1"/>
            </a:xfrm>
            <a:prstGeom prst="line">
              <a:avLst/>
            </a:prstGeom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7937" name="组合 287936"/>
          <p:cNvGrpSpPr/>
          <p:nvPr/>
        </p:nvGrpSpPr>
        <p:grpSpPr>
          <a:xfrm>
            <a:off x="2528888" y="4406900"/>
            <a:ext cx="263525" cy="1489075"/>
            <a:chOff x="1593" y="2776"/>
            <a:chExt cx="166" cy="938"/>
          </a:xfrm>
        </p:grpSpPr>
        <p:sp>
          <p:nvSpPr>
            <p:cNvPr id="29731" name="直接连接符 287829"/>
            <p:cNvSpPr>
              <a:spLocks noChangeAspect="1"/>
            </p:cNvSpPr>
            <p:nvPr/>
          </p:nvSpPr>
          <p:spPr>
            <a:xfrm flipH="1">
              <a:off x="1593" y="2776"/>
              <a:ext cx="166" cy="46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32" name="直接连接符 287831"/>
            <p:cNvSpPr>
              <a:spLocks noChangeAspect="1"/>
            </p:cNvSpPr>
            <p:nvPr/>
          </p:nvSpPr>
          <p:spPr>
            <a:xfrm>
              <a:off x="1593" y="3245"/>
              <a:ext cx="166" cy="46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7939" name="组合 287938"/>
          <p:cNvGrpSpPr/>
          <p:nvPr/>
        </p:nvGrpSpPr>
        <p:grpSpPr>
          <a:xfrm>
            <a:off x="1920875" y="4364038"/>
            <a:ext cx="871538" cy="1573212"/>
            <a:chOff x="1210" y="2749"/>
            <a:chExt cx="549" cy="991"/>
          </a:xfrm>
        </p:grpSpPr>
        <p:sp>
          <p:nvSpPr>
            <p:cNvPr id="29734" name="任意多边形 287830"/>
            <p:cNvSpPr>
              <a:spLocks noChangeAspect="1"/>
            </p:cNvSpPr>
            <p:nvPr/>
          </p:nvSpPr>
          <p:spPr>
            <a:xfrm>
              <a:off x="1210" y="3562"/>
              <a:ext cx="549" cy="178"/>
            </a:xfrm>
            <a:custGeom>
              <a:avLst/>
              <a:gdLst/>
              <a:ahLst/>
              <a:cxnLst/>
              <a:pathLst>
                <a:path w="3246" h="1052">
                  <a:moveTo>
                    <a:pt x="0" y="0"/>
                  </a:moveTo>
                  <a:lnTo>
                    <a:pt x="519" y="491"/>
                  </a:lnTo>
                  <a:lnTo>
                    <a:pt x="1143" y="843"/>
                  </a:lnTo>
                  <a:lnTo>
                    <a:pt x="1832" y="1033"/>
                  </a:lnTo>
                  <a:lnTo>
                    <a:pt x="2548" y="1052"/>
                  </a:lnTo>
                  <a:lnTo>
                    <a:pt x="3246" y="897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35" name="任意多边形 287832"/>
            <p:cNvSpPr>
              <a:spLocks noChangeAspect="1"/>
            </p:cNvSpPr>
            <p:nvPr/>
          </p:nvSpPr>
          <p:spPr>
            <a:xfrm>
              <a:off x="1210" y="2749"/>
              <a:ext cx="549" cy="178"/>
            </a:xfrm>
            <a:custGeom>
              <a:avLst/>
              <a:gdLst/>
              <a:ahLst/>
              <a:cxnLst/>
              <a:pathLst>
                <a:path w="3246" h="1052">
                  <a:moveTo>
                    <a:pt x="3246" y="154"/>
                  </a:moveTo>
                  <a:lnTo>
                    <a:pt x="2548" y="0"/>
                  </a:lnTo>
                  <a:lnTo>
                    <a:pt x="1832" y="18"/>
                  </a:lnTo>
                  <a:lnTo>
                    <a:pt x="1143" y="209"/>
                  </a:lnTo>
                  <a:lnTo>
                    <a:pt x="519" y="560"/>
                  </a:lnTo>
                  <a:lnTo>
                    <a:pt x="0" y="1052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7946" name="组合 287945"/>
          <p:cNvGrpSpPr/>
          <p:nvPr/>
        </p:nvGrpSpPr>
        <p:grpSpPr>
          <a:xfrm>
            <a:off x="4273550" y="2755900"/>
            <a:ext cx="1844675" cy="614363"/>
            <a:chOff x="2692" y="1736"/>
            <a:chExt cx="1162" cy="387"/>
          </a:xfrm>
        </p:grpSpPr>
        <p:sp>
          <p:nvSpPr>
            <p:cNvPr id="29737" name="任意多边形 287833"/>
            <p:cNvSpPr>
              <a:spLocks noChangeAspect="1"/>
            </p:cNvSpPr>
            <p:nvPr/>
          </p:nvSpPr>
          <p:spPr>
            <a:xfrm>
              <a:off x="3591" y="1736"/>
              <a:ext cx="263" cy="387"/>
            </a:xfrm>
            <a:custGeom>
              <a:avLst/>
              <a:gdLst/>
              <a:ahLst/>
              <a:cxnLst/>
              <a:pathLst>
                <a:path w="1563" h="2290">
                  <a:moveTo>
                    <a:pt x="0" y="0"/>
                  </a:moveTo>
                  <a:lnTo>
                    <a:pt x="231" y="258"/>
                  </a:lnTo>
                  <a:lnTo>
                    <a:pt x="439" y="537"/>
                  </a:lnTo>
                  <a:lnTo>
                    <a:pt x="838" y="1105"/>
                  </a:lnTo>
                  <a:lnTo>
                    <a:pt x="1212" y="1690"/>
                  </a:lnTo>
                  <a:lnTo>
                    <a:pt x="1563" y="229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38" name="任意多边形 287834"/>
            <p:cNvSpPr>
              <a:spLocks noChangeAspect="1"/>
            </p:cNvSpPr>
            <p:nvPr/>
          </p:nvSpPr>
          <p:spPr>
            <a:xfrm>
              <a:off x="2692" y="1736"/>
              <a:ext cx="263" cy="387"/>
            </a:xfrm>
            <a:custGeom>
              <a:avLst/>
              <a:gdLst/>
              <a:ahLst/>
              <a:cxnLst/>
              <a:pathLst>
                <a:path w="1563" h="2290">
                  <a:moveTo>
                    <a:pt x="1563" y="0"/>
                  </a:moveTo>
                  <a:lnTo>
                    <a:pt x="1332" y="258"/>
                  </a:lnTo>
                  <a:lnTo>
                    <a:pt x="1124" y="537"/>
                  </a:lnTo>
                  <a:lnTo>
                    <a:pt x="724" y="1105"/>
                  </a:lnTo>
                  <a:lnTo>
                    <a:pt x="352" y="1690"/>
                  </a:lnTo>
                  <a:lnTo>
                    <a:pt x="0" y="229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7947" name="组合 287946"/>
          <p:cNvGrpSpPr/>
          <p:nvPr/>
        </p:nvGrpSpPr>
        <p:grpSpPr>
          <a:xfrm>
            <a:off x="4090988" y="2755900"/>
            <a:ext cx="2209800" cy="614363"/>
            <a:chOff x="2577" y="1736"/>
            <a:chExt cx="1392" cy="387"/>
          </a:xfrm>
        </p:grpSpPr>
        <p:sp>
          <p:nvSpPr>
            <p:cNvPr id="29740" name="直接连接符 287835"/>
            <p:cNvSpPr>
              <a:spLocks noChangeAspect="1"/>
            </p:cNvSpPr>
            <p:nvPr/>
          </p:nvSpPr>
          <p:spPr>
            <a:xfrm>
              <a:off x="3770" y="1736"/>
              <a:ext cx="199" cy="387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41" name="直接连接符 287836"/>
            <p:cNvSpPr>
              <a:spLocks noChangeAspect="1"/>
            </p:cNvSpPr>
            <p:nvPr/>
          </p:nvSpPr>
          <p:spPr>
            <a:xfrm flipH="1">
              <a:off x="2577" y="1736"/>
              <a:ext cx="199" cy="387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7938" name="组合 287937"/>
          <p:cNvGrpSpPr/>
          <p:nvPr/>
        </p:nvGrpSpPr>
        <p:grpSpPr>
          <a:xfrm>
            <a:off x="4452938" y="1217613"/>
            <a:ext cx="1485900" cy="1538287"/>
            <a:chOff x="2805" y="767"/>
            <a:chExt cx="936" cy="969"/>
          </a:xfrm>
        </p:grpSpPr>
        <p:sp>
          <p:nvSpPr>
            <p:cNvPr id="29743" name="直接连接符 287837"/>
            <p:cNvSpPr>
              <a:spLocks noChangeAspect="1"/>
            </p:cNvSpPr>
            <p:nvPr/>
          </p:nvSpPr>
          <p:spPr>
            <a:xfrm flipH="1">
              <a:off x="2805" y="767"/>
              <a:ext cx="468" cy="96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44" name="直接连接符 287838"/>
            <p:cNvSpPr>
              <a:spLocks noChangeAspect="1"/>
            </p:cNvSpPr>
            <p:nvPr/>
          </p:nvSpPr>
          <p:spPr>
            <a:xfrm>
              <a:off x="3273" y="767"/>
              <a:ext cx="468" cy="96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7844" name="直接连接符 287843"/>
          <p:cNvSpPr>
            <a:spLocks noChangeAspect="1"/>
          </p:cNvSpPr>
          <p:nvPr/>
        </p:nvSpPr>
        <p:spPr>
          <a:xfrm>
            <a:off x="4273550" y="3370263"/>
            <a:ext cx="1844675" cy="1587"/>
          </a:xfrm>
          <a:prstGeom prst="line">
            <a:avLst/>
          </a:prstGeom>
          <a:ln w="5715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53" name="直接连接符 287852"/>
          <p:cNvSpPr>
            <a:spLocks noChangeAspect="1"/>
          </p:cNvSpPr>
          <p:nvPr/>
        </p:nvSpPr>
        <p:spPr>
          <a:xfrm>
            <a:off x="4452938" y="2755900"/>
            <a:ext cx="1485900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7895" name="组合 287894"/>
          <p:cNvGrpSpPr>
            <a:grpSpLocks noChangeAspect="1"/>
          </p:cNvGrpSpPr>
          <p:nvPr/>
        </p:nvGrpSpPr>
        <p:grpSpPr>
          <a:xfrm>
            <a:off x="2792413" y="4406900"/>
            <a:ext cx="3175" cy="1489075"/>
            <a:chOff x="2632" y="2379"/>
            <a:chExt cx="1" cy="555"/>
          </a:xfrm>
        </p:grpSpPr>
        <p:sp>
          <p:nvSpPr>
            <p:cNvPr id="29748" name="直接连接符 287888"/>
            <p:cNvSpPr>
              <a:spLocks noChangeAspect="1"/>
            </p:cNvSpPr>
            <p:nvPr/>
          </p:nvSpPr>
          <p:spPr>
            <a:xfrm>
              <a:off x="2632" y="2379"/>
              <a:ext cx="1" cy="5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49" name="直接连接符 287889"/>
            <p:cNvSpPr>
              <a:spLocks noChangeAspect="1"/>
            </p:cNvSpPr>
            <p:nvPr/>
          </p:nvSpPr>
          <p:spPr>
            <a:xfrm>
              <a:off x="2632" y="2464"/>
              <a:ext cx="1" cy="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50" name="直接连接符 287890"/>
            <p:cNvSpPr>
              <a:spLocks noChangeAspect="1"/>
            </p:cNvSpPr>
            <p:nvPr/>
          </p:nvSpPr>
          <p:spPr>
            <a:xfrm>
              <a:off x="2632" y="2569"/>
              <a:ext cx="1" cy="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51" name="直接连接符 287891"/>
            <p:cNvSpPr>
              <a:spLocks noChangeAspect="1"/>
            </p:cNvSpPr>
            <p:nvPr/>
          </p:nvSpPr>
          <p:spPr>
            <a:xfrm>
              <a:off x="2632" y="2674"/>
              <a:ext cx="1" cy="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52" name="直接连接符 287892"/>
            <p:cNvSpPr>
              <a:spLocks noChangeAspect="1"/>
            </p:cNvSpPr>
            <p:nvPr/>
          </p:nvSpPr>
          <p:spPr>
            <a:xfrm>
              <a:off x="2632" y="2779"/>
              <a:ext cx="1" cy="6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53" name="直接连接符 287893"/>
            <p:cNvSpPr>
              <a:spLocks noChangeAspect="1"/>
            </p:cNvSpPr>
            <p:nvPr/>
          </p:nvSpPr>
          <p:spPr>
            <a:xfrm>
              <a:off x="2632" y="2883"/>
              <a:ext cx="1" cy="5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7943" name="组合 287942"/>
          <p:cNvGrpSpPr/>
          <p:nvPr/>
        </p:nvGrpSpPr>
        <p:grpSpPr>
          <a:xfrm>
            <a:off x="1571625" y="3079750"/>
            <a:ext cx="1917700" cy="3028950"/>
            <a:chOff x="990" y="1940"/>
            <a:chExt cx="1208" cy="1908"/>
          </a:xfrm>
        </p:grpSpPr>
        <p:sp>
          <p:nvSpPr>
            <p:cNvPr id="29755" name="直接连接符 287897"/>
            <p:cNvSpPr>
              <a:spLocks noChangeAspect="1"/>
            </p:cNvSpPr>
            <p:nvPr/>
          </p:nvSpPr>
          <p:spPr>
            <a:xfrm>
              <a:off x="2196" y="1940"/>
              <a:ext cx="2" cy="1305"/>
            </a:xfrm>
            <a:prstGeom prst="line">
              <a:avLst/>
            </a:prstGeom>
            <a:ln w="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756" name="任意多边形 287898"/>
            <p:cNvSpPr>
              <a:spLocks noChangeAspect="1"/>
            </p:cNvSpPr>
            <p:nvPr/>
          </p:nvSpPr>
          <p:spPr>
            <a:xfrm>
              <a:off x="990" y="2641"/>
              <a:ext cx="1206" cy="1207"/>
            </a:xfrm>
            <a:custGeom>
              <a:avLst/>
              <a:gdLst/>
              <a:ahLst/>
              <a:cxnLst/>
              <a:pathLst>
                <a:path w="7136" h="7141">
                  <a:moveTo>
                    <a:pt x="7136" y="3571"/>
                  </a:moveTo>
                  <a:lnTo>
                    <a:pt x="7014" y="2647"/>
                  </a:lnTo>
                  <a:lnTo>
                    <a:pt x="6657" y="1786"/>
                  </a:lnTo>
                  <a:lnTo>
                    <a:pt x="6090" y="1046"/>
                  </a:lnTo>
                  <a:lnTo>
                    <a:pt x="5351" y="479"/>
                  </a:lnTo>
                  <a:lnTo>
                    <a:pt x="4490" y="122"/>
                  </a:lnTo>
                  <a:lnTo>
                    <a:pt x="3568" y="0"/>
                  </a:lnTo>
                  <a:lnTo>
                    <a:pt x="2644" y="122"/>
                  </a:lnTo>
                  <a:lnTo>
                    <a:pt x="1783" y="479"/>
                  </a:lnTo>
                  <a:lnTo>
                    <a:pt x="1045" y="1046"/>
                  </a:lnTo>
                  <a:lnTo>
                    <a:pt x="478" y="1786"/>
                  </a:lnTo>
                  <a:lnTo>
                    <a:pt x="121" y="2647"/>
                  </a:lnTo>
                  <a:lnTo>
                    <a:pt x="0" y="3571"/>
                  </a:lnTo>
                  <a:lnTo>
                    <a:pt x="121" y="4495"/>
                  </a:lnTo>
                  <a:lnTo>
                    <a:pt x="478" y="5356"/>
                  </a:lnTo>
                  <a:lnTo>
                    <a:pt x="1045" y="6096"/>
                  </a:lnTo>
                  <a:lnTo>
                    <a:pt x="1783" y="6663"/>
                  </a:lnTo>
                  <a:lnTo>
                    <a:pt x="2644" y="7020"/>
                  </a:lnTo>
                  <a:lnTo>
                    <a:pt x="3568" y="7141"/>
                  </a:lnTo>
                  <a:lnTo>
                    <a:pt x="4490" y="7020"/>
                  </a:lnTo>
                  <a:lnTo>
                    <a:pt x="5351" y="6663"/>
                  </a:lnTo>
                  <a:lnTo>
                    <a:pt x="6090" y="6096"/>
                  </a:lnTo>
                  <a:lnTo>
                    <a:pt x="6657" y="5356"/>
                  </a:lnTo>
                  <a:lnTo>
                    <a:pt x="7014" y="4495"/>
                  </a:lnTo>
                  <a:lnTo>
                    <a:pt x="7136" y="3571"/>
                  </a:lnTo>
                </a:path>
              </a:pathLst>
            </a:custGeom>
            <a:noFill/>
            <a:ln w="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7901" name="直接连接符 287900"/>
          <p:cNvSpPr>
            <a:spLocks noChangeAspect="1"/>
          </p:cNvSpPr>
          <p:nvPr/>
        </p:nvSpPr>
        <p:spPr>
          <a:xfrm>
            <a:off x="1920875" y="3079750"/>
            <a:ext cx="4022725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904" name="直接连接符 287903"/>
          <p:cNvSpPr>
            <a:spLocks noChangeAspect="1"/>
          </p:cNvSpPr>
          <p:nvPr/>
        </p:nvSpPr>
        <p:spPr>
          <a:xfrm>
            <a:off x="2792413" y="2755900"/>
            <a:ext cx="6350" cy="3119438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59" name="文本框 287906"/>
          <p:cNvSpPr txBox="1"/>
          <p:nvPr/>
        </p:nvSpPr>
        <p:spPr>
          <a:xfrm>
            <a:off x="685800" y="9144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4.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7932" name="组合 287931"/>
          <p:cNvGrpSpPr/>
          <p:nvPr/>
        </p:nvGrpSpPr>
        <p:grpSpPr>
          <a:xfrm>
            <a:off x="1290638" y="3309938"/>
            <a:ext cx="688975" cy="471487"/>
            <a:chOff x="813" y="2085"/>
            <a:chExt cx="434" cy="297"/>
          </a:xfrm>
        </p:grpSpPr>
        <p:sp>
          <p:nvSpPr>
            <p:cNvPr id="29761" name="任意多边形 287862"/>
            <p:cNvSpPr>
              <a:spLocks noChangeAspect="1"/>
            </p:cNvSpPr>
            <p:nvPr/>
          </p:nvSpPr>
          <p:spPr>
            <a:xfrm>
              <a:off x="1173" y="2085"/>
              <a:ext cx="74" cy="75"/>
            </a:xfrm>
            <a:custGeom>
              <a:avLst/>
              <a:gdLst/>
              <a:ahLst/>
              <a:cxnLst/>
              <a:pathLst>
                <a:path w="439" h="440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20" y="440"/>
                  </a:lnTo>
                  <a:lnTo>
                    <a:pt x="375" y="375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62" name="矩形 287910"/>
            <p:cNvSpPr/>
            <p:nvPr/>
          </p:nvSpPr>
          <p:spPr>
            <a:xfrm>
              <a:off x="813" y="2094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31" name="组合 287930"/>
          <p:cNvGrpSpPr/>
          <p:nvPr/>
        </p:nvGrpSpPr>
        <p:grpSpPr>
          <a:xfrm>
            <a:off x="1296988" y="2501900"/>
            <a:ext cx="682625" cy="457200"/>
            <a:chOff x="817" y="1576"/>
            <a:chExt cx="430" cy="288"/>
          </a:xfrm>
        </p:grpSpPr>
        <p:sp>
          <p:nvSpPr>
            <p:cNvPr id="29764" name="任意多边形 287860"/>
            <p:cNvSpPr>
              <a:spLocks noChangeAspect="1"/>
            </p:cNvSpPr>
            <p:nvPr/>
          </p:nvSpPr>
          <p:spPr>
            <a:xfrm>
              <a:off x="1173" y="1698"/>
              <a:ext cx="74" cy="75"/>
            </a:xfrm>
            <a:custGeom>
              <a:avLst/>
              <a:gdLst/>
              <a:ahLst/>
              <a:cxnLst/>
              <a:pathLst>
                <a:path w="439" h="441">
                  <a:moveTo>
                    <a:pt x="439" y="221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1"/>
                  </a:lnTo>
                  <a:lnTo>
                    <a:pt x="64" y="376"/>
                  </a:lnTo>
                  <a:lnTo>
                    <a:pt x="220" y="441"/>
                  </a:lnTo>
                  <a:lnTo>
                    <a:pt x="375" y="376"/>
                  </a:lnTo>
                  <a:lnTo>
                    <a:pt x="439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65" name="矩形 287911"/>
            <p:cNvSpPr/>
            <p:nvPr/>
          </p:nvSpPr>
          <p:spPr>
            <a:xfrm>
              <a:off x="817" y="157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3'4'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30" name="组合 287929"/>
          <p:cNvGrpSpPr/>
          <p:nvPr/>
        </p:nvGrpSpPr>
        <p:grpSpPr>
          <a:xfrm>
            <a:off x="2162175" y="2357438"/>
            <a:ext cx="688975" cy="457200"/>
            <a:chOff x="1362" y="1485"/>
            <a:chExt cx="434" cy="288"/>
          </a:xfrm>
        </p:grpSpPr>
        <p:sp>
          <p:nvSpPr>
            <p:cNvPr id="29767" name="任意多边形 287859"/>
            <p:cNvSpPr>
              <a:spLocks noChangeAspect="1"/>
            </p:cNvSpPr>
            <p:nvPr/>
          </p:nvSpPr>
          <p:spPr>
            <a:xfrm>
              <a:off x="1722" y="1698"/>
              <a:ext cx="74" cy="75"/>
            </a:xfrm>
            <a:custGeom>
              <a:avLst/>
              <a:gdLst/>
              <a:ahLst/>
              <a:cxnLst/>
              <a:pathLst>
                <a:path w="441" h="441">
                  <a:moveTo>
                    <a:pt x="441" y="221"/>
                  </a:moveTo>
                  <a:lnTo>
                    <a:pt x="376" y="64"/>
                  </a:lnTo>
                  <a:lnTo>
                    <a:pt x="220" y="0"/>
                  </a:lnTo>
                  <a:lnTo>
                    <a:pt x="65" y="64"/>
                  </a:lnTo>
                  <a:lnTo>
                    <a:pt x="0" y="221"/>
                  </a:lnTo>
                  <a:lnTo>
                    <a:pt x="65" y="376"/>
                  </a:lnTo>
                  <a:lnTo>
                    <a:pt x="220" y="441"/>
                  </a:lnTo>
                  <a:lnTo>
                    <a:pt x="376" y="376"/>
                  </a:lnTo>
                  <a:lnTo>
                    <a:pt x="441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68" name="矩形 287912"/>
            <p:cNvSpPr/>
            <p:nvPr/>
          </p:nvSpPr>
          <p:spPr>
            <a:xfrm>
              <a:off x="1362" y="1485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33" name="组合 287932"/>
          <p:cNvGrpSpPr/>
          <p:nvPr/>
        </p:nvGrpSpPr>
        <p:grpSpPr>
          <a:xfrm>
            <a:off x="1270000" y="2857500"/>
            <a:ext cx="709613" cy="457200"/>
            <a:chOff x="800" y="1800"/>
            <a:chExt cx="447" cy="288"/>
          </a:xfrm>
        </p:grpSpPr>
        <p:sp>
          <p:nvSpPr>
            <p:cNvPr id="29770" name="任意多边形 287861"/>
            <p:cNvSpPr>
              <a:spLocks noChangeAspect="1"/>
            </p:cNvSpPr>
            <p:nvPr/>
          </p:nvSpPr>
          <p:spPr>
            <a:xfrm>
              <a:off x="1173" y="1903"/>
              <a:ext cx="74" cy="74"/>
            </a:xfrm>
            <a:custGeom>
              <a:avLst/>
              <a:gdLst/>
              <a:ahLst/>
              <a:cxnLst/>
              <a:pathLst>
                <a:path w="439" h="440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20" y="440"/>
                  </a:lnTo>
                  <a:lnTo>
                    <a:pt x="375" y="375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71" name="矩形 287923"/>
            <p:cNvSpPr/>
            <p:nvPr/>
          </p:nvSpPr>
          <p:spPr>
            <a:xfrm>
              <a:off x="800" y="1800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7'8'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87843" name="直接连接符 287842"/>
          <p:cNvSpPr>
            <a:spLocks noChangeAspect="1"/>
          </p:cNvSpPr>
          <p:nvPr/>
        </p:nvSpPr>
        <p:spPr>
          <a:xfrm>
            <a:off x="4691063" y="2755900"/>
            <a:ext cx="1009650" cy="1588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56" name="直接连接符 287855"/>
          <p:cNvSpPr>
            <a:spLocks noChangeAspect="1"/>
          </p:cNvSpPr>
          <p:nvPr/>
        </p:nvSpPr>
        <p:spPr>
          <a:xfrm flipV="1">
            <a:off x="1920875" y="4227513"/>
            <a:ext cx="1588" cy="1849437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52" name="直接连接符 287851"/>
          <p:cNvSpPr>
            <a:spLocks noChangeAspect="1"/>
          </p:cNvSpPr>
          <p:nvPr/>
        </p:nvSpPr>
        <p:spPr>
          <a:xfrm>
            <a:off x="1920875" y="4410075"/>
            <a:ext cx="1588" cy="1481138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40" name="直接连接符 287839"/>
          <p:cNvSpPr>
            <a:spLocks noChangeAspect="1"/>
          </p:cNvSpPr>
          <p:nvPr/>
        </p:nvSpPr>
        <p:spPr>
          <a:xfrm>
            <a:off x="4446588" y="3079750"/>
            <a:ext cx="1497012" cy="317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851" name="直接连接符 287850"/>
          <p:cNvSpPr>
            <a:spLocks noChangeAspect="1"/>
          </p:cNvSpPr>
          <p:nvPr/>
        </p:nvSpPr>
        <p:spPr>
          <a:xfrm>
            <a:off x="4090988" y="3370263"/>
            <a:ext cx="2209800" cy="1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7940" name="组合 287939"/>
          <p:cNvGrpSpPr/>
          <p:nvPr/>
        </p:nvGrpSpPr>
        <p:grpSpPr>
          <a:xfrm>
            <a:off x="1862138" y="4476750"/>
            <a:ext cx="423862" cy="1314450"/>
            <a:chOff x="1173" y="2820"/>
            <a:chExt cx="267" cy="828"/>
          </a:xfrm>
        </p:grpSpPr>
        <p:sp>
          <p:nvSpPr>
            <p:cNvPr id="29778" name="任意多边形 287875"/>
            <p:cNvSpPr>
              <a:spLocks noChangeAspect="1"/>
            </p:cNvSpPr>
            <p:nvPr/>
          </p:nvSpPr>
          <p:spPr>
            <a:xfrm>
              <a:off x="1173" y="2890"/>
              <a:ext cx="74" cy="74"/>
            </a:xfrm>
            <a:custGeom>
              <a:avLst/>
              <a:gdLst/>
              <a:ahLst/>
              <a:cxnLst/>
              <a:pathLst>
                <a:path w="439" h="441">
                  <a:moveTo>
                    <a:pt x="439" y="221"/>
                  </a:moveTo>
                  <a:lnTo>
                    <a:pt x="375" y="66"/>
                  </a:lnTo>
                  <a:lnTo>
                    <a:pt x="220" y="0"/>
                  </a:lnTo>
                  <a:lnTo>
                    <a:pt x="64" y="66"/>
                  </a:lnTo>
                  <a:lnTo>
                    <a:pt x="0" y="221"/>
                  </a:lnTo>
                  <a:lnTo>
                    <a:pt x="64" y="377"/>
                  </a:lnTo>
                  <a:lnTo>
                    <a:pt x="220" y="441"/>
                  </a:lnTo>
                  <a:lnTo>
                    <a:pt x="375" y="377"/>
                  </a:lnTo>
                  <a:lnTo>
                    <a:pt x="439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79" name="任意多边形 287876"/>
            <p:cNvSpPr>
              <a:spLocks noChangeAspect="1"/>
            </p:cNvSpPr>
            <p:nvPr/>
          </p:nvSpPr>
          <p:spPr>
            <a:xfrm>
              <a:off x="1173" y="3525"/>
              <a:ext cx="74" cy="74"/>
            </a:xfrm>
            <a:custGeom>
              <a:avLst/>
              <a:gdLst/>
              <a:ahLst/>
              <a:cxnLst/>
              <a:pathLst>
                <a:path w="439" h="439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20" y="439"/>
                  </a:lnTo>
                  <a:lnTo>
                    <a:pt x="375" y="375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80" name="矩形 287913"/>
            <p:cNvSpPr/>
            <p:nvPr/>
          </p:nvSpPr>
          <p:spPr>
            <a:xfrm>
              <a:off x="1228" y="336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9781" name="矩形 287914"/>
            <p:cNvSpPr/>
            <p:nvPr/>
          </p:nvSpPr>
          <p:spPr>
            <a:xfrm>
              <a:off x="1206" y="282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42" name="组合 287941"/>
          <p:cNvGrpSpPr/>
          <p:nvPr/>
        </p:nvGrpSpPr>
        <p:grpSpPr>
          <a:xfrm>
            <a:off x="1524000" y="3898900"/>
            <a:ext cx="455613" cy="2513013"/>
            <a:chOff x="960" y="2456"/>
            <a:chExt cx="287" cy="1583"/>
          </a:xfrm>
        </p:grpSpPr>
        <p:sp>
          <p:nvSpPr>
            <p:cNvPr id="29783" name="任意多边形 287873"/>
            <p:cNvSpPr>
              <a:spLocks noChangeAspect="1"/>
            </p:cNvSpPr>
            <p:nvPr/>
          </p:nvSpPr>
          <p:spPr>
            <a:xfrm>
              <a:off x="1173" y="2626"/>
              <a:ext cx="74" cy="74"/>
            </a:xfrm>
            <a:custGeom>
              <a:avLst/>
              <a:gdLst/>
              <a:ahLst/>
              <a:cxnLst/>
              <a:pathLst>
                <a:path w="439" h="441">
                  <a:moveTo>
                    <a:pt x="439" y="221"/>
                  </a:moveTo>
                  <a:lnTo>
                    <a:pt x="375" y="65"/>
                  </a:lnTo>
                  <a:lnTo>
                    <a:pt x="220" y="0"/>
                  </a:lnTo>
                  <a:lnTo>
                    <a:pt x="64" y="65"/>
                  </a:lnTo>
                  <a:lnTo>
                    <a:pt x="0" y="221"/>
                  </a:lnTo>
                  <a:lnTo>
                    <a:pt x="64" y="377"/>
                  </a:lnTo>
                  <a:lnTo>
                    <a:pt x="220" y="441"/>
                  </a:lnTo>
                  <a:lnTo>
                    <a:pt x="375" y="377"/>
                  </a:lnTo>
                  <a:lnTo>
                    <a:pt x="439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84" name="任意多边形 287878"/>
            <p:cNvSpPr>
              <a:spLocks noChangeAspect="1"/>
            </p:cNvSpPr>
            <p:nvPr/>
          </p:nvSpPr>
          <p:spPr>
            <a:xfrm>
              <a:off x="1173" y="3789"/>
              <a:ext cx="74" cy="74"/>
            </a:xfrm>
            <a:custGeom>
              <a:avLst/>
              <a:gdLst/>
              <a:ahLst/>
              <a:cxnLst/>
              <a:pathLst>
                <a:path w="439" h="439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20" y="439"/>
                  </a:lnTo>
                  <a:lnTo>
                    <a:pt x="375" y="375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85" name="矩形 287922"/>
            <p:cNvSpPr/>
            <p:nvPr/>
          </p:nvSpPr>
          <p:spPr>
            <a:xfrm>
              <a:off x="1012" y="245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9786" name="矩形 287926"/>
            <p:cNvSpPr/>
            <p:nvPr/>
          </p:nvSpPr>
          <p:spPr>
            <a:xfrm>
              <a:off x="960" y="3751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44" name="组合 287943"/>
          <p:cNvGrpSpPr/>
          <p:nvPr/>
        </p:nvGrpSpPr>
        <p:grpSpPr>
          <a:xfrm>
            <a:off x="1568450" y="4191000"/>
            <a:ext cx="411163" cy="1905000"/>
            <a:chOff x="988" y="2640"/>
            <a:chExt cx="259" cy="1200"/>
          </a:xfrm>
        </p:grpSpPr>
        <p:sp>
          <p:nvSpPr>
            <p:cNvPr id="29788" name="任意多边形 287874"/>
            <p:cNvSpPr>
              <a:spLocks noChangeAspect="1"/>
            </p:cNvSpPr>
            <p:nvPr/>
          </p:nvSpPr>
          <p:spPr>
            <a:xfrm>
              <a:off x="1173" y="2741"/>
              <a:ext cx="74" cy="74"/>
            </a:xfrm>
            <a:custGeom>
              <a:avLst/>
              <a:gdLst/>
              <a:ahLst/>
              <a:cxnLst/>
              <a:pathLst>
                <a:path w="439" h="440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6"/>
                  </a:lnTo>
                  <a:lnTo>
                    <a:pt x="220" y="440"/>
                  </a:lnTo>
                  <a:lnTo>
                    <a:pt x="375" y="376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89" name="任意多边形 287877"/>
            <p:cNvSpPr>
              <a:spLocks noChangeAspect="1"/>
            </p:cNvSpPr>
            <p:nvPr/>
          </p:nvSpPr>
          <p:spPr>
            <a:xfrm>
              <a:off x="1173" y="3674"/>
              <a:ext cx="74" cy="74"/>
            </a:xfrm>
            <a:custGeom>
              <a:avLst/>
              <a:gdLst/>
              <a:ahLst/>
              <a:cxnLst/>
              <a:pathLst>
                <a:path w="439" h="441">
                  <a:moveTo>
                    <a:pt x="439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6"/>
                  </a:lnTo>
                  <a:lnTo>
                    <a:pt x="220" y="441"/>
                  </a:lnTo>
                  <a:lnTo>
                    <a:pt x="375" y="376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90" name="矩形 287927"/>
            <p:cNvSpPr/>
            <p:nvPr/>
          </p:nvSpPr>
          <p:spPr>
            <a:xfrm>
              <a:off x="988" y="264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8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9791" name="矩形 287928"/>
            <p:cNvSpPr/>
            <p:nvPr/>
          </p:nvSpPr>
          <p:spPr>
            <a:xfrm>
              <a:off x="988" y="355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35" name="组合 287934"/>
          <p:cNvGrpSpPr/>
          <p:nvPr/>
        </p:nvGrpSpPr>
        <p:grpSpPr>
          <a:xfrm>
            <a:off x="2733675" y="4348163"/>
            <a:ext cx="395288" cy="1606550"/>
            <a:chOff x="1722" y="2739"/>
            <a:chExt cx="249" cy="1012"/>
          </a:xfrm>
        </p:grpSpPr>
        <p:sp>
          <p:nvSpPr>
            <p:cNvPr id="29793" name="任意多边形 287871"/>
            <p:cNvSpPr>
              <a:spLocks noChangeAspect="1"/>
            </p:cNvSpPr>
            <p:nvPr/>
          </p:nvSpPr>
          <p:spPr>
            <a:xfrm>
              <a:off x="1722" y="2739"/>
              <a:ext cx="74" cy="75"/>
            </a:xfrm>
            <a:custGeom>
              <a:avLst/>
              <a:gdLst/>
              <a:ahLst/>
              <a:cxnLst/>
              <a:pathLst>
                <a:path w="441" h="439">
                  <a:moveTo>
                    <a:pt x="441" y="219"/>
                  </a:moveTo>
                  <a:lnTo>
                    <a:pt x="376" y="64"/>
                  </a:lnTo>
                  <a:lnTo>
                    <a:pt x="220" y="0"/>
                  </a:lnTo>
                  <a:lnTo>
                    <a:pt x="65" y="64"/>
                  </a:lnTo>
                  <a:lnTo>
                    <a:pt x="0" y="219"/>
                  </a:lnTo>
                  <a:lnTo>
                    <a:pt x="65" y="375"/>
                  </a:lnTo>
                  <a:lnTo>
                    <a:pt x="220" y="439"/>
                  </a:lnTo>
                  <a:lnTo>
                    <a:pt x="376" y="375"/>
                  </a:lnTo>
                  <a:lnTo>
                    <a:pt x="441" y="219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94" name="任意多边形 287872"/>
            <p:cNvSpPr>
              <a:spLocks noChangeAspect="1"/>
            </p:cNvSpPr>
            <p:nvPr/>
          </p:nvSpPr>
          <p:spPr>
            <a:xfrm>
              <a:off x="1722" y="3677"/>
              <a:ext cx="74" cy="74"/>
            </a:xfrm>
            <a:custGeom>
              <a:avLst/>
              <a:gdLst/>
              <a:ahLst/>
              <a:cxnLst/>
              <a:pathLst>
                <a:path w="441" h="440">
                  <a:moveTo>
                    <a:pt x="441" y="220"/>
                  </a:moveTo>
                  <a:lnTo>
                    <a:pt x="376" y="65"/>
                  </a:lnTo>
                  <a:lnTo>
                    <a:pt x="220" y="0"/>
                  </a:lnTo>
                  <a:lnTo>
                    <a:pt x="65" y="65"/>
                  </a:lnTo>
                  <a:lnTo>
                    <a:pt x="0" y="220"/>
                  </a:lnTo>
                  <a:lnTo>
                    <a:pt x="65" y="376"/>
                  </a:lnTo>
                  <a:lnTo>
                    <a:pt x="220" y="440"/>
                  </a:lnTo>
                  <a:lnTo>
                    <a:pt x="376" y="376"/>
                  </a:lnTo>
                  <a:lnTo>
                    <a:pt x="441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95" name="矩形 287915"/>
            <p:cNvSpPr/>
            <p:nvPr/>
          </p:nvSpPr>
          <p:spPr>
            <a:xfrm>
              <a:off x="1759" y="3413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9796" name="矩形 287916"/>
            <p:cNvSpPr/>
            <p:nvPr/>
          </p:nvSpPr>
          <p:spPr>
            <a:xfrm>
              <a:off x="1722" y="277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7948" name="组合 287947"/>
          <p:cNvGrpSpPr/>
          <p:nvPr/>
        </p:nvGrpSpPr>
        <p:grpSpPr>
          <a:xfrm>
            <a:off x="3963988" y="3309938"/>
            <a:ext cx="2481262" cy="496887"/>
            <a:chOff x="2497" y="2085"/>
            <a:chExt cx="1563" cy="313"/>
          </a:xfrm>
        </p:grpSpPr>
        <p:sp>
          <p:nvSpPr>
            <p:cNvPr id="29798" name="任意多边形 287865"/>
            <p:cNvSpPr>
              <a:spLocks noChangeAspect="1"/>
            </p:cNvSpPr>
            <p:nvPr/>
          </p:nvSpPr>
          <p:spPr>
            <a:xfrm>
              <a:off x="2654" y="2085"/>
              <a:ext cx="75" cy="75"/>
            </a:xfrm>
            <a:custGeom>
              <a:avLst/>
              <a:gdLst/>
              <a:ahLst/>
              <a:cxnLst/>
              <a:pathLst>
                <a:path w="441" h="440">
                  <a:moveTo>
                    <a:pt x="441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5" y="64"/>
                  </a:lnTo>
                  <a:lnTo>
                    <a:pt x="0" y="220"/>
                  </a:lnTo>
                  <a:lnTo>
                    <a:pt x="65" y="375"/>
                  </a:lnTo>
                  <a:lnTo>
                    <a:pt x="220" y="440"/>
                  </a:lnTo>
                  <a:lnTo>
                    <a:pt x="375" y="375"/>
                  </a:lnTo>
                  <a:lnTo>
                    <a:pt x="441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99" name="任意多边形 287866"/>
            <p:cNvSpPr>
              <a:spLocks noChangeAspect="1"/>
            </p:cNvSpPr>
            <p:nvPr/>
          </p:nvSpPr>
          <p:spPr>
            <a:xfrm>
              <a:off x="3817" y="2085"/>
              <a:ext cx="74" cy="75"/>
            </a:xfrm>
            <a:custGeom>
              <a:avLst/>
              <a:gdLst/>
              <a:ahLst/>
              <a:cxnLst/>
              <a:pathLst>
                <a:path w="440" h="440">
                  <a:moveTo>
                    <a:pt x="440" y="220"/>
                  </a:moveTo>
                  <a:lnTo>
                    <a:pt x="376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20" y="440"/>
                  </a:lnTo>
                  <a:lnTo>
                    <a:pt x="376" y="375"/>
                  </a:lnTo>
                  <a:lnTo>
                    <a:pt x="440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00" name="矩形 287908"/>
            <p:cNvSpPr/>
            <p:nvPr/>
          </p:nvSpPr>
          <p:spPr>
            <a:xfrm>
              <a:off x="3741" y="211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801" name="矩形 287909"/>
            <p:cNvSpPr/>
            <p:nvPr/>
          </p:nvSpPr>
          <p:spPr>
            <a:xfrm>
              <a:off x="2497" y="211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7936" name="组合 287935"/>
          <p:cNvGrpSpPr/>
          <p:nvPr/>
        </p:nvGrpSpPr>
        <p:grpSpPr>
          <a:xfrm>
            <a:off x="4092575" y="2344738"/>
            <a:ext cx="2327275" cy="487362"/>
            <a:chOff x="2578" y="1477"/>
            <a:chExt cx="1466" cy="307"/>
          </a:xfrm>
        </p:grpSpPr>
        <p:sp>
          <p:nvSpPr>
            <p:cNvPr id="29803" name="任意多边形 287869"/>
            <p:cNvSpPr>
              <a:spLocks noChangeAspect="1"/>
            </p:cNvSpPr>
            <p:nvPr/>
          </p:nvSpPr>
          <p:spPr>
            <a:xfrm>
              <a:off x="2768" y="1698"/>
              <a:ext cx="74" cy="75"/>
            </a:xfrm>
            <a:custGeom>
              <a:avLst/>
              <a:gdLst/>
              <a:ahLst/>
              <a:cxnLst/>
              <a:pathLst>
                <a:path w="441" h="441">
                  <a:moveTo>
                    <a:pt x="441" y="221"/>
                  </a:moveTo>
                  <a:lnTo>
                    <a:pt x="376" y="64"/>
                  </a:lnTo>
                  <a:lnTo>
                    <a:pt x="221" y="0"/>
                  </a:lnTo>
                  <a:lnTo>
                    <a:pt x="64" y="64"/>
                  </a:lnTo>
                  <a:lnTo>
                    <a:pt x="0" y="221"/>
                  </a:lnTo>
                  <a:lnTo>
                    <a:pt x="64" y="376"/>
                  </a:lnTo>
                  <a:lnTo>
                    <a:pt x="221" y="441"/>
                  </a:lnTo>
                  <a:lnTo>
                    <a:pt x="376" y="376"/>
                  </a:lnTo>
                  <a:lnTo>
                    <a:pt x="441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04" name="任意多边形 287870"/>
            <p:cNvSpPr>
              <a:spLocks noChangeAspect="1"/>
            </p:cNvSpPr>
            <p:nvPr/>
          </p:nvSpPr>
          <p:spPr>
            <a:xfrm>
              <a:off x="3704" y="1698"/>
              <a:ext cx="74" cy="75"/>
            </a:xfrm>
            <a:custGeom>
              <a:avLst/>
              <a:gdLst/>
              <a:ahLst/>
              <a:cxnLst/>
              <a:pathLst>
                <a:path w="440" h="441">
                  <a:moveTo>
                    <a:pt x="440" y="221"/>
                  </a:moveTo>
                  <a:lnTo>
                    <a:pt x="376" y="64"/>
                  </a:lnTo>
                  <a:lnTo>
                    <a:pt x="219" y="0"/>
                  </a:lnTo>
                  <a:lnTo>
                    <a:pt x="64" y="64"/>
                  </a:lnTo>
                  <a:lnTo>
                    <a:pt x="0" y="221"/>
                  </a:lnTo>
                  <a:lnTo>
                    <a:pt x="64" y="376"/>
                  </a:lnTo>
                  <a:lnTo>
                    <a:pt x="219" y="441"/>
                  </a:lnTo>
                  <a:lnTo>
                    <a:pt x="376" y="376"/>
                  </a:lnTo>
                  <a:lnTo>
                    <a:pt x="440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05" name="矩形 287919"/>
            <p:cNvSpPr/>
            <p:nvPr/>
          </p:nvSpPr>
          <p:spPr>
            <a:xfrm>
              <a:off x="3725" y="1477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806" name="矩形 287920"/>
            <p:cNvSpPr/>
            <p:nvPr/>
          </p:nvSpPr>
          <p:spPr>
            <a:xfrm>
              <a:off x="2578" y="149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7945" name="组合 287944"/>
          <p:cNvGrpSpPr/>
          <p:nvPr/>
        </p:nvGrpSpPr>
        <p:grpSpPr>
          <a:xfrm>
            <a:off x="3886200" y="2768600"/>
            <a:ext cx="2768600" cy="508000"/>
            <a:chOff x="2448" y="1744"/>
            <a:chExt cx="1744" cy="320"/>
          </a:xfrm>
        </p:grpSpPr>
        <p:sp>
          <p:nvSpPr>
            <p:cNvPr id="29808" name="任意多边形 287864"/>
            <p:cNvSpPr>
              <a:spLocks noChangeAspect="1"/>
            </p:cNvSpPr>
            <p:nvPr/>
          </p:nvSpPr>
          <p:spPr>
            <a:xfrm>
              <a:off x="2764" y="1903"/>
              <a:ext cx="75" cy="74"/>
            </a:xfrm>
            <a:custGeom>
              <a:avLst/>
              <a:gdLst/>
              <a:ahLst/>
              <a:cxnLst/>
              <a:pathLst>
                <a:path w="439" h="440">
                  <a:moveTo>
                    <a:pt x="439" y="220"/>
                  </a:moveTo>
                  <a:lnTo>
                    <a:pt x="375" y="64"/>
                  </a:lnTo>
                  <a:lnTo>
                    <a:pt x="219" y="0"/>
                  </a:lnTo>
                  <a:lnTo>
                    <a:pt x="64" y="64"/>
                  </a:lnTo>
                  <a:lnTo>
                    <a:pt x="0" y="220"/>
                  </a:lnTo>
                  <a:lnTo>
                    <a:pt x="64" y="375"/>
                  </a:lnTo>
                  <a:lnTo>
                    <a:pt x="219" y="440"/>
                  </a:lnTo>
                  <a:lnTo>
                    <a:pt x="375" y="375"/>
                  </a:lnTo>
                  <a:lnTo>
                    <a:pt x="439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09" name="任意多边形 287867"/>
            <p:cNvSpPr>
              <a:spLocks noChangeAspect="1"/>
            </p:cNvSpPr>
            <p:nvPr/>
          </p:nvSpPr>
          <p:spPr>
            <a:xfrm>
              <a:off x="3707" y="1903"/>
              <a:ext cx="74" cy="74"/>
            </a:xfrm>
            <a:custGeom>
              <a:avLst/>
              <a:gdLst/>
              <a:ahLst/>
              <a:cxnLst/>
              <a:pathLst>
                <a:path w="440" h="440">
                  <a:moveTo>
                    <a:pt x="440" y="220"/>
                  </a:moveTo>
                  <a:lnTo>
                    <a:pt x="375" y="64"/>
                  </a:lnTo>
                  <a:lnTo>
                    <a:pt x="220" y="0"/>
                  </a:lnTo>
                  <a:lnTo>
                    <a:pt x="65" y="64"/>
                  </a:lnTo>
                  <a:lnTo>
                    <a:pt x="0" y="220"/>
                  </a:lnTo>
                  <a:lnTo>
                    <a:pt x="65" y="375"/>
                  </a:lnTo>
                  <a:lnTo>
                    <a:pt x="220" y="440"/>
                  </a:lnTo>
                  <a:lnTo>
                    <a:pt x="375" y="375"/>
                  </a:lnTo>
                  <a:lnTo>
                    <a:pt x="440" y="220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10" name="矩形 287924"/>
            <p:cNvSpPr/>
            <p:nvPr/>
          </p:nvSpPr>
          <p:spPr>
            <a:xfrm>
              <a:off x="3873" y="1744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811" name="矩形 287925"/>
            <p:cNvSpPr/>
            <p:nvPr/>
          </p:nvSpPr>
          <p:spPr>
            <a:xfrm>
              <a:off x="2448" y="177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8"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7842" name="直接连接符 287841"/>
          <p:cNvSpPr>
            <a:spLocks noChangeAspect="1"/>
          </p:cNvSpPr>
          <p:nvPr/>
        </p:nvSpPr>
        <p:spPr>
          <a:xfrm>
            <a:off x="1920875" y="4670425"/>
            <a:ext cx="1588" cy="98425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7941" name="组合 287940"/>
          <p:cNvGrpSpPr/>
          <p:nvPr/>
        </p:nvGrpSpPr>
        <p:grpSpPr>
          <a:xfrm>
            <a:off x="4632325" y="2368550"/>
            <a:ext cx="1254125" cy="463550"/>
            <a:chOff x="2918" y="1492"/>
            <a:chExt cx="790" cy="292"/>
          </a:xfrm>
        </p:grpSpPr>
        <p:sp>
          <p:nvSpPr>
            <p:cNvPr id="29814" name="任意多边形 287863"/>
            <p:cNvSpPr>
              <a:spLocks noChangeAspect="1"/>
            </p:cNvSpPr>
            <p:nvPr/>
          </p:nvSpPr>
          <p:spPr>
            <a:xfrm>
              <a:off x="2918" y="1698"/>
              <a:ext cx="74" cy="75"/>
            </a:xfrm>
            <a:custGeom>
              <a:avLst/>
              <a:gdLst/>
              <a:ahLst/>
              <a:cxnLst/>
              <a:pathLst>
                <a:path w="440" h="441">
                  <a:moveTo>
                    <a:pt x="440" y="221"/>
                  </a:moveTo>
                  <a:lnTo>
                    <a:pt x="376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1"/>
                  </a:lnTo>
                  <a:lnTo>
                    <a:pt x="64" y="376"/>
                  </a:lnTo>
                  <a:lnTo>
                    <a:pt x="220" y="441"/>
                  </a:lnTo>
                  <a:lnTo>
                    <a:pt x="376" y="376"/>
                  </a:lnTo>
                  <a:lnTo>
                    <a:pt x="440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15" name="任意多边形 287868"/>
            <p:cNvSpPr>
              <a:spLocks noChangeAspect="1"/>
            </p:cNvSpPr>
            <p:nvPr/>
          </p:nvSpPr>
          <p:spPr>
            <a:xfrm>
              <a:off x="3553" y="1698"/>
              <a:ext cx="75" cy="75"/>
            </a:xfrm>
            <a:custGeom>
              <a:avLst/>
              <a:gdLst/>
              <a:ahLst/>
              <a:cxnLst/>
              <a:pathLst>
                <a:path w="440" h="441">
                  <a:moveTo>
                    <a:pt x="440" y="221"/>
                  </a:moveTo>
                  <a:lnTo>
                    <a:pt x="376" y="64"/>
                  </a:lnTo>
                  <a:lnTo>
                    <a:pt x="220" y="0"/>
                  </a:lnTo>
                  <a:lnTo>
                    <a:pt x="64" y="64"/>
                  </a:lnTo>
                  <a:lnTo>
                    <a:pt x="0" y="221"/>
                  </a:lnTo>
                  <a:lnTo>
                    <a:pt x="64" y="376"/>
                  </a:lnTo>
                  <a:lnTo>
                    <a:pt x="220" y="441"/>
                  </a:lnTo>
                  <a:lnTo>
                    <a:pt x="376" y="376"/>
                  </a:lnTo>
                  <a:lnTo>
                    <a:pt x="440" y="22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816" name="矩形 287917"/>
            <p:cNvSpPr/>
            <p:nvPr/>
          </p:nvSpPr>
          <p:spPr>
            <a:xfrm>
              <a:off x="3389" y="149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817" name="矩形 287918"/>
            <p:cNvSpPr/>
            <p:nvPr/>
          </p:nvSpPr>
          <p:spPr>
            <a:xfrm>
              <a:off x="2959" y="149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87953" name="图片 287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0" y="3276600"/>
            <a:ext cx="2819400" cy="290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819" name="动作按钮: 自定义 287953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9820" name="动作按钮: 自定义 287954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9821" name="动作按钮: 自定义 287955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9822" name="文本框 287956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87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87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878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8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8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28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8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28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287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500"/>
                                        <p:tgtEl>
                                          <p:spTgt spid="287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28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28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28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2878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500"/>
                                        <p:tgtEl>
                                          <p:spTgt spid="2878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500"/>
                                        <p:tgtEl>
                                          <p:spTgt spid="28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7" dur="500"/>
                                        <p:tgtEl>
                                          <p:spTgt spid="28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8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8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2" dur="500"/>
                                        <p:tgtEl>
                                          <p:spTgt spid="28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2878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2" dur="500"/>
                                        <p:tgtEl>
                                          <p:spTgt spid="287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500"/>
                                        <p:tgtEl>
                                          <p:spTgt spid="28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28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8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8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8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2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3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724" name="图片 1989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标题 198854"/>
          <p:cNvSpPr>
            <a:spLocks noGrp="1" noChangeAspect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0726" name="文本框 198856"/>
          <p:cNvSpPr txBox="1"/>
          <p:nvPr/>
        </p:nvSpPr>
        <p:spPr>
          <a:xfrm>
            <a:off x="685800" y="9144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5.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198859" name="组合 198858"/>
          <p:cNvGrpSpPr/>
          <p:nvPr/>
        </p:nvGrpSpPr>
        <p:grpSpPr>
          <a:xfrm>
            <a:off x="1760538" y="3395663"/>
            <a:ext cx="1220787" cy="2327275"/>
            <a:chOff x="1613" y="2331"/>
            <a:chExt cx="769" cy="1466"/>
          </a:xfrm>
        </p:grpSpPr>
        <p:sp>
          <p:nvSpPr>
            <p:cNvPr id="30728" name="任意多边形 198859"/>
            <p:cNvSpPr>
              <a:spLocks noChangeAspect="1"/>
            </p:cNvSpPr>
            <p:nvPr/>
          </p:nvSpPr>
          <p:spPr>
            <a:xfrm>
              <a:off x="1613" y="2331"/>
              <a:ext cx="769" cy="194"/>
            </a:xfrm>
            <a:custGeom>
              <a:avLst/>
              <a:gdLst/>
              <a:ahLst/>
              <a:cxnLst/>
              <a:pathLst>
                <a:path w="4272" h="1082">
                  <a:moveTo>
                    <a:pt x="4272" y="273"/>
                  </a:moveTo>
                  <a:lnTo>
                    <a:pt x="3388" y="34"/>
                  </a:lnTo>
                  <a:lnTo>
                    <a:pt x="2473" y="0"/>
                  </a:lnTo>
                  <a:lnTo>
                    <a:pt x="1574" y="170"/>
                  </a:lnTo>
                  <a:lnTo>
                    <a:pt x="735" y="537"/>
                  </a:lnTo>
                  <a:lnTo>
                    <a:pt x="0" y="1082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29" name="任意多边形 198860"/>
            <p:cNvSpPr>
              <a:spLocks noChangeAspect="1"/>
            </p:cNvSpPr>
            <p:nvPr/>
          </p:nvSpPr>
          <p:spPr>
            <a:xfrm>
              <a:off x="1613" y="3603"/>
              <a:ext cx="769" cy="194"/>
            </a:xfrm>
            <a:custGeom>
              <a:avLst/>
              <a:gdLst/>
              <a:ahLst/>
              <a:cxnLst/>
              <a:pathLst>
                <a:path w="4272" h="1083">
                  <a:moveTo>
                    <a:pt x="0" y="0"/>
                  </a:moveTo>
                  <a:lnTo>
                    <a:pt x="735" y="545"/>
                  </a:lnTo>
                  <a:lnTo>
                    <a:pt x="1574" y="912"/>
                  </a:lnTo>
                  <a:lnTo>
                    <a:pt x="2473" y="1083"/>
                  </a:lnTo>
                  <a:lnTo>
                    <a:pt x="3388" y="1048"/>
                  </a:lnTo>
                  <a:lnTo>
                    <a:pt x="4272" y="809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98862" name="任意多边形 198861"/>
          <p:cNvSpPr>
            <a:spLocks noChangeAspect="1"/>
          </p:cNvSpPr>
          <p:nvPr/>
        </p:nvSpPr>
        <p:spPr>
          <a:xfrm>
            <a:off x="4305300" y="1811338"/>
            <a:ext cx="1857375" cy="928687"/>
          </a:xfrm>
          <a:custGeom>
            <a:avLst/>
            <a:gdLst/>
            <a:ahLst/>
            <a:cxnLst/>
            <a:pathLst>
              <a:path w="6493" h="3250">
                <a:moveTo>
                  <a:pt x="6493" y="3250"/>
                </a:moveTo>
                <a:lnTo>
                  <a:pt x="6381" y="2409"/>
                </a:lnTo>
                <a:lnTo>
                  <a:pt x="6057" y="1625"/>
                </a:lnTo>
                <a:lnTo>
                  <a:pt x="5541" y="952"/>
                </a:lnTo>
                <a:lnTo>
                  <a:pt x="4869" y="436"/>
                </a:lnTo>
                <a:lnTo>
                  <a:pt x="4086" y="111"/>
                </a:lnTo>
                <a:lnTo>
                  <a:pt x="3246" y="0"/>
                </a:lnTo>
                <a:lnTo>
                  <a:pt x="2406" y="111"/>
                </a:lnTo>
                <a:lnTo>
                  <a:pt x="1623" y="436"/>
                </a:lnTo>
                <a:lnTo>
                  <a:pt x="951" y="952"/>
                </a:lnTo>
                <a:lnTo>
                  <a:pt x="435" y="1625"/>
                </a:lnTo>
                <a:lnTo>
                  <a:pt x="111" y="2409"/>
                </a:lnTo>
                <a:lnTo>
                  <a:pt x="0" y="3250"/>
                </a:lnTo>
              </a:path>
            </a:pathLst>
          </a:custGeom>
          <a:noFill/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98863" name="任意多边形 198862"/>
          <p:cNvSpPr>
            <a:spLocks noChangeAspect="1"/>
          </p:cNvSpPr>
          <p:nvPr/>
        </p:nvSpPr>
        <p:spPr>
          <a:xfrm>
            <a:off x="4090988" y="1593850"/>
            <a:ext cx="2286000" cy="1146175"/>
          </a:xfrm>
          <a:custGeom>
            <a:avLst/>
            <a:gdLst/>
            <a:ahLst/>
            <a:cxnLst/>
            <a:pathLst>
              <a:path w="8003" h="4006">
                <a:moveTo>
                  <a:pt x="8003" y="4006"/>
                </a:moveTo>
                <a:lnTo>
                  <a:pt x="7902" y="3115"/>
                </a:lnTo>
                <a:lnTo>
                  <a:pt x="7607" y="2268"/>
                </a:lnTo>
                <a:lnTo>
                  <a:pt x="7130" y="1508"/>
                </a:lnTo>
                <a:lnTo>
                  <a:pt x="6496" y="874"/>
                </a:lnTo>
                <a:lnTo>
                  <a:pt x="5737" y="396"/>
                </a:lnTo>
                <a:lnTo>
                  <a:pt x="4891" y="101"/>
                </a:lnTo>
                <a:lnTo>
                  <a:pt x="4001" y="0"/>
                </a:lnTo>
                <a:lnTo>
                  <a:pt x="3111" y="101"/>
                </a:lnTo>
                <a:lnTo>
                  <a:pt x="2264" y="396"/>
                </a:lnTo>
                <a:lnTo>
                  <a:pt x="1506" y="874"/>
                </a:lnTo>
                <a:lnTo>
                  <a:pt x="872" y="1508"/>
                </a:lnTo>
                <a:lnTo>
                  <a:pt x="396" y="2268"/>
                </a:lnTo>
                <a:lnTo>
                  <a:pt x="100" y="3115"/>
                </a:lnTo>
                <a:lnTo>
                  <a:pt x="0" y="4006"/>
                </a:lnTo>
              </a:path>
            </a:pathLst>
          </a:custGeom>
          <a:noFill/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98864" name="任意多边形 198863"/>
          <p:cNvSpPr>
            <a:spLocks noChangeAspect="1"/>
          </p:cNvSpPr>
          <p:nvPr/>
        </p:nvSpPr>
        <p:spPr>
          <a:xfrm>
            <a:off x="4383088" y="1817688"/>
            <a:ext cx="1703387" cy="554037"/>
          </a:xfrm>
          <a:custGeom>
            <a:avLst/>
            <a:gdLst/>
            <a:ahLst/>
            <a:cxnLst/>
            <a:pathLst>
              <a:path w="5965" h="1939">
                <a:moveTo>
                  <a:pt x="5965" y="1939"/>
                </a:moveTo>
                <a:lnTo>
                  <a:pt x="5537" y="1217"/>
                </a:lnTo>
                <a:lnTo>
                  <a:pt x="4939" y="629"/>
                </a:lnTo>
                <a:lnTo>
                  <a:pt x="4212" y="215"/>
                </a:lnTo>
                <a:lnTo>
                  <a:pt x="3401" y="0"/>
                </a:lnTo>
                <a:lnTo>
                  <a:pt x="2563" y="0"/>
                </a:lnTo>
                <a:lnTo>
                  <a:pt x="1753" y="215"/>
                </a:lnTo>
                <a:lnTo>
                  <a:pt x="1025" y="629"/>
                </a:lnTo>
                <a:lnTo>
                  <a:pt x="427" y="1217"/>
                </a:lnTo>
                <a:lnTo>
                  <a:pt x="0" y="1939"/>
                </a:ln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98865" name="任意多边形 198864"/>
          <p:cNvSpPr>
            <a:spLocks noChangeAspect="1"/>
          </p:cNvSpPr>
          <p:nvPr/>
        </p:nvSpPr>
        <p:spPr>
          <a:xfrm>
            <a:off x="4151313" y="1600200"/>
            <a:ext cx="2166937" cy="771525"/>
          </a:xfrm>
          <a:custGeom>
            <a:avLst/>
            <a:gdLst/>
            <a:ahLst/>
            <a:cxnLst/>
            <a:pathLst>
              <a:path w="7582" h="2697">
                <a:moveTo>
                  <a:pt x="7582" y="2697"/>
                </a:moveTo>
                <a:lnTo>
                  <a:pt x="7197" y="1878"/>
                </a:lnTo>
                <a:lnTo>
                  <a:pt x="6640" y="1167"/>
                </a:lnTo>
                <a:lnTo>
                  <a:pt x="5936" y="598"/>
                </a:lnTo>
                <a:lnTo>
                  <a:pt x="5123" y="202"/>
                </a:lnTo>
                <a:lnTo>
                  <a:pt x="4243" y="0"/>
                </a:lnTo>
                <a:lnTo>
                  <a:pt x="3340" y="0"/>
                </a:lnTo>
                <a:lnTo>
                  <a:pt x="2458" y="202"/>
                </a:lnTo>
                <a:lnTo>
                  <a:pt x="1645" y="598"/>
                </a:lnTo>
                <a:lnTo>
                  <a:pt x="943" y="1167"/>
                </a:lnTo>
                <a:lnTo>
                  <a:pt x="384" y="1878"/>
                </a:lnTo>
                <a:lnTo>
                  <a:pt x="0" y="2697"/>
                </a:lnTo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98866" name="组合 198865"/>
          <p:cNvGrpSpPr/>
          <p:nvPr/>
        </p:nvGrpSpPr>
        <p:grpSpPr>
          <a:xfrm>
            <a:off x="1760538" y="3471863"/>
            <a:ext cx="1223962" cy="2171700"/>
            <a:chOff x="1613" y="2379"/>
            <a:chExt cx="771" cy="1368"/>
          </a:xfrm>
        </p:grpSpPr>
        <p:sp>
          <p:nvSpPr>
            <p:cNvPr id="30735" name="直接连接符 198866"/>
            <p:cNvSpPr>
              <a:spLocks noChangeAspect="1"/>
            </p:cNvSpPr>
            <p:nvPr/>
          </p:nvSpPr>
          <p:spPr>
            <a:xfrm>
              <a:off x="1613" y="2525"/>
              <a:ext cx="2" cy="107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6" name="直接连接符 198867"/>
            <p:cNvSpPr>
              <a:spLocks noChangeAspect="1"/>
            </p:cNvSpPr>
            <p:nvPr/>
          </p:nvSpPr>
          <p:spPr>
            <a:xfrm>
              <a:off x="2382" y="2379"/>
              <a:ext cx="2" cy="1368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8869" name="组合 198868"/>
          <p:cNvGrpSpPr/>
          <p:nvPr/>
        </p:nvGrpSpPr>
        <p:grpSpPr>
          <a:xfrm>
            <a:off x="4013200" y="2371725"/>
            <a:ext cx="2441575" cy="371475"/>
            <a:chOff x="3032" y="1686"/>
            <a:chExt cx="1538" cy="234"/>
          </a:xfrm>
        </p:grpSpPr>
        <p:sp>
          <p:nvSpPr>
            <p:cNvPr id="30738" name="直接连接符 198869"/>
            <p:cNvSpPr>
              <a:spLocks noChangeAspect="1"/>
            </p:cNvSpPr>
            <p:nvPr/>
          </p:nvSpPr>
          <p:spPr>
            <a:xfrm>
              <a:off x="3032" y="1918"/>
              <a:ext cx="1538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39" name="直接连接符 198870"/>
            <p:cNvSpPr>
              <a:spLocks noChangeAspect="1"/>
            </p:cNvSpPr>
            <p:nvPr/>
          </p:nvSpPr>
          <p:spPr>
            <a:xfrm flipH="1" flipV="1">
              <a:off x="4534" y="1686"/>
              <a:ext cx="36" cy="23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0" name="直接连接符 198871"/>
            <p:cNvSpPr>
              <a:spLocks noChangeAspect="1"/>
            </p:cNvSpPr>
            <p:nvPr/>
          </p:nvSpPr>
          <p:spPr>
            <a:xfrm flipH="1">
              <a:off x="3032" y="1686"/>
              <a:ext cx="34" cy="23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8911" name="任意多边形 198910"/>
          <p:cNvSpPr>
            <a:spLocks noChangeAspect="1"/>
          </p:cNvSpPr>
          <p:nvPr/>
        </p:nvSpPr>
        <p:spPr>
          <a:xfrm>
            <a:off x="1389063" y="3392488"/>
            <a:ext cx="2330450" cy="2333625"/>
          </a:xfrm>
          <a:custGeom>
            <a:avLst/>
            <a:gdLst/>
            <a:ahLst/>
            <a:cxnLst/>
            <a:pathLst>
              <a:path w="8149" h="8159">
                <a:moveTo>
                  <a:pt x="8149" y="4079"/>
                </a:moveTo>
                <a:lnTo>
                  <a:pt x="8047" y="3171"/>
                </a:lnTo>
                <a:lnTo>
                  <a:pt x="7746" y="2309"/>
                </a:lnTo>
                <a:lnTo>
                  <a:pt x="7261" y="1536"/>
                </a:lnTo>
                <a:lnTo>
                  <a:pt x="6615" y="890"/>
                </a:lnTo>
                <a:lnTo>
                  <a:pt x="5843" y="403"/>
                </a:lnTo>
                <a:lnTo>
                  <a:pt x="4981" y="101"/>
                </a:lnTo>
                <a:lnTo>
                  <a:pt x="4074" y="0"/>
                </a:lnTo>
                <a:lnTo>
                  <a:pt x="3168" y="101"/>
                </a:lnTo>
                <a:lnTo>
                  <a:pt x="2306" y="403"/>
                </a:lnTo>
                <a:lnTo>
                  <a:pt x="1534" y="890"/>
                </a:lnTo>
                <a:lnTo>
                  <a:pt x="889" y="1536"/>
                </a:lnTo>
                <a:lnTo>
                  <a:pt x="403" y="2309"/>
                </a:lnTo>
                <a:lnTo>
                  <a:pt x="101" y="3171"/>
                </a:lnTo>
                <a:lnTo>
                  <a:pt x="0" y="4079"/>
                </a:lnTo>
                <a:lnTo>
                  <a:pt x="101" y="4987"/>
                </a:lnTo>
                <a:lnTo>
                  <a:pt x="403" y="5849"/>
                </a:lnTo>
                <a:lnTo>
                  <a:pt x="889" y="6623"/>
                </a:lnTo>
                <a:lnTo>
                  <a:pt x="1534" y="7268"/>
                </a:lnTo>
                <a:lnTo>
                  <a:pt x="2306" y="7755"/>
                </a:lnTo>
                <a:lnTo>
                  <a:pt x="3168" y="8056"/>
                </a:lnTo>
                <a:lnTo>
                  <a:pt x="4074" y="8159"/>
                </a:lnTo>
                <a:lnTo>
                  <a:pt x="4981" y="8056"/>
                </a:lnTo>
                <a:lnTo>
                  <a:pt x="5843" y="7755"/>
                </a:lnTo>
                <a:lnTo>
                  <a:pt x="6615" y="7268"/>
                </a:lnTo>
                <a:lnTo>
                  <a:pt x="7261" y="6623"/>
                </a:lnTo>
                <a:lnTo>
                  <a:pt x="7746" y="5849"/>
                </a:lnTo>
                <a:lnTo>
                  <a:pt x="8047" y="4987"/>
                </a:lnTo>
                <a:lnTo>
                  <a:pt x="8149" y="4079"/>
                </a:lnTo>
              </a:path>
            </a:pathLst>
          </a:custGeom>
          <a:noFill/>
          <a:ln w="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98912" name="直接连接符 198911"/>
          <p:cNvSpPr>
            <a:spLocks noChangeAspect="1"/>
          </p:cNvSpPr>
          <p:nvPr/>
        </p:nvSpPr>
        <p:spPr>
          <a:xfrm>
            <a:off x="2981325" y="2371725"/>
            <a:ext cx="3290888" cy="4763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913" name="直接连接符 198912"/>
          <p:cNvSpPr>
            <a:spLocks noChangeAspect="1"/>
          </p:cNvSpPr>
          <p:nvPr/>
        </p:nvSpPr>
        <p:spPr>
          <a:xfrm>
            <a:off x="2981325" y="1976438"/>
            <a:ext cx="7938" cy="3614737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914" name="直接连接符 198913"/>
          <p:cNvSpPr>
            <a:spLocks noChangeAspect="1"/>
          </p:cNvSpPr>
          <p:nvPr/>
        </p:nvSpPr>
        <p:spPr>
          <a:xfrm>
            <a:off x="1760538" y="1981200"/>
            <a:ext cx="6350" cy="3433763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8915" name="组合 198914"/>
          <p:cNvGrpSpPr/>
          <p:nvPr/>
        </p:nvGrpSpPr>
        <p:grpSpPr>
          <a:xfrm>
            <a:off x="4067175" y="2371725"/>
            <a:ext cx="2330450" cy="3175"/>
            <a:chOff x="3066" y="1686"/>
            <a:chExt cx="1468" cy="2"/>
          </a:xfrm>
        </p:grpSpPr>
        <p:sp>
          <p:nvSpPr>
            <p:cNvPr id="30746" name="直接连接符 198915"/>
            <p:cNvSpPr>
              <a:spLocks noChangeAspect="1"/>
            </p:cNvSpPr>
            <p:nvPr/>
          </p:nvSpPr>
          <p:spPr>
            <a:xfrm>
              <a:off x="3066" y="1686"/>
              <a:ext cx="199" cy="2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7" name="直接连接符 198916"/>
            <p:cNvSpPr>
              <a:spLocks noChangeAspect="1"/>
            </p:cNvSpPr>
            <p:nvPr/>
          </p:nvSpPr>
          <p:spPr>
            <a:xfrm>
              <a:off x="4338" y="1686"/>
              <a:ext cx="196" cy="2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0748" name="组合 198917"/>
            <p:cNvGrpSpPr/>
            <p:nvPr/>
          </p:nvGrpSpPr>
          <p:grpSpPr>
            <a:xfrm>
              <a:off x="3264" y="1686"/>
              <a:ext cx="1074" cy="2"/>
              <a:chOff x="3264" y="1686"/>
              <a:chExt cx="1074" cy="2"/>
            </a:xfrm>
          </p:grpSpPr>
          <p:sp>
            <p:nvSpPr>
              <p:cNvPr id="30749" name="直接连接符 198918"/>
              <p:cNvSpPr>
                <a:spLocks noChangeAspect="1"/>
              </p:cNvSpPr>
              <p:nvPr/>
            </p:nvSpPr>
            <p:spPr>
              <a:xfrm>
                <a:off x="3264" y="1686"/>
                <a:ext cx="54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0" name="直接连接符 198919"/>
              <p:cNvSpPr>
                <a:spLocks noChangeAspect="1"/>
              </p:cNvSpPr>
              <p:nvPr/>
            </p:nvSpPr>
            <p:spPr>
              <a:xfrm>
                <a:off x="3369" y="1686"/>
                <a:ext cx="101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1" name="直接连接符 198920"/>
              <p:cNvSpPr>
                <a:spLocks noChangeAspect="1"/>
              </p:cNvSpPr>
              <p:nvPr/>
            </p:nvSpPr>
            <p:spPr>
              <a:xfrm>
                <a:off x="3522" y="1686"/>
                <a:ext cx="101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2" name="直接连接符 198921"/>
              <p:cNvSpPr>
                <a:spLocks noChangeAspect="1"/>
              </p:cNvSpPr>
              <p:nvPr/>
            </p:nvSpPr>
            <p:spPr>
              <a:xfrm>
                <a:off x="3673" y="1686"/>
                <a:ext cx="103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3" name="直接连接符 198922"/>
              <p:cNvSpPr>
                <a:spLocks noChangeAspect="1"/>
              </p:cNvSpPr>
              <p:nvPr/>
            </p:nvSpPr>
            <p:spPr>
              <a:xfrm>
                <a:off x="3826" y="1686"/>
                <a:ext cx="103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4" name="直接连接符 198923"/>
              <p:cNvSpPr>
                <a:spLocks noChangeAspect="1"/>
              </p:cNvSpPr>
              <p:nvPr/>
            </p:nvSpPr>
            <p:spPr>
              <a:xfrm>
                <a:off x="3980" y="1686"/>
                <a:ext cx="100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5" name="直接连接符 198924"/>
              <p:cNvSpPr>
                <a:spLocks noChangeAspect="1"/>
              </p:cNvSpPr>
              <p:nvPr/>
            </p:nvSpPr>
            <p:spPr>
              <a:xfrm>
                <a:off x="4133" y="1686"/>
                <a:ext cx="101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56" name="直接连接符 198925"/>
              <p:cNvSpPr>
                <a:spLocks noChangeAspect="1"/>
              </p:cNvSpPr>
              <p:nvPr/>
            </p:nvSpPr>
            <p:spPr>
              <a:xfrm>
                <a:off x="4284" y="1686"/>
                <a:ext cx="54" cy="2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98927" name="组合 198926"/>
          <p:cNvGrpSpPr/>
          <p:nvPr/>
        </p:nvGrpSpPr>
        <p:grpSpPr>
          <a:xfrm>
            <a:off x="2981325" y="1181100"/>
            <a:ext cx="2719388" cy="458788"/>
            <a:chOff x="2382" y="936"/>
            <a:chExt cx="1713" cy="289"/>
          </a:xfrm>
        </p:grpSpPr>
        <p:sp>
          <p:nvSpPr>
            <p:cNvPr id="30758" name="任意多边形 198927"/>
            <p:cNvSpPr>
              <a:spLocks noChangeAspect="1"/>
            </p:cNvSpPr>
            <p:nvPr/>
          </p:nvSpPr>
          <p:spPr>
            <a:xfrm>
              <a:off x="3772" y="1167"/>
              <a:ext cx="58" cy="58"/>
            </a:xfrm>
            <a:custGeom>
              <a:avLst/>
              <a:gdLst/>
              <a:ahLst/>
              <a:cxnLst/>
              <a:pathLst>
                <a:path w="321" h="321">
                  <a:moveTo>
                    <a:pt x="321" y="160"/>
                  </a:moveTo>
                  <a:lnTo>
                    <a:pt x="274" y="47"/>
                  </a:lnTo>
                  <a:lnTo>
                    <a:pt x="160" y="0"/>
                  </a:lnTo>
                  <a:lnTo>
                    <a:pt x="47" y="47"/>
                  </a:lnTo>
                  <a:lnTo>
                    <a:pt x="0" y="160"/>
                  </a:lnTo>
                  <a:lnTo>
                    <a:pt x="47" y="274"/>
                  </a:lnTo>
                  <a:lnTo>
                    <a:pt x="160" y="321"/>
                  </a:lnTo>
                  <a:lnTo>
                    <a:pt x="274" y="274"/>
                  </a:lnTo>
                  <a:lnTo>
                    <a:pt x="321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30759" name="组合 198928"/>
            <p:cNvGrpSpPr/>
            <p:nvPr/>
          </p:nvGrpSpPr>
          <p:grpSpPr>
            <a:xfrm>
              <a:off x="2382" y="936"/>
              <a:ext cx="1713" cy="288"/>
              <a:chOff x="2382" y="936"/>
              <a:chExt cx="1713" cy="288"/>
            </a:xfrm>
          </p:grpSpPr>
          <p:sp>
            <p:nvSpPr>
              <p:cNvPr id="30760" name="直接连接符 198929"/>
              <p:cNvSpPr>
                <a:spLocks noChangeAspect="1"/>
              </p:cNvSpPr>
              <p:nvPr/>
            </p:nvSpPr>
            <p:spPr>
              <a:xfrm>
                <a:off x="2382" y="1196"/>
                <a:ext cx="1419" cy="2"/>
              </a:xfrm>
              <a:prstGeom prst="line">
                <a:avLst/>
              </a:prstGeom>
              <a:ln w="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61" name="矩形 198930"/>
              <p:cNvSpPr/>
              <p:nvPr/>
            </p:nvSpPr>
            <p:spPr>
              <a:xfrm>
                <a:off x="3776" y="936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8932" name="组合 198931"/>
          <p:cNvGrpSpPr/>
          <p:nvPr/>
        </p:nvGrpSpPr>
        <p:grpSpPr>
          <a:xfrm>
            <a:off x="1760538" y="1752600"/>
            <a:ext cx="3736975" cy="457200"/>
            <a:chOff x="1613" y="1296"/>
            <a:chExt cx="2354" cy="288"/>
          </a:xfrm>
        </p:grpSpPr>
        <p:sp>
          <p:nvSpPr>
            <p:cNvPr id="30763" name="直接连接符 198932"/>
            <p:cNvSpPr>
              <a:spLocks noChangeAspect="1"/>
            </p:cNvSpPr>
            <p:nvPr/>
          </p:nvSpPr>
          <p:spPr>
            <a:xfrm>
              <a:off x="1613" y="1333"/>
              <a:ext cx="2188" cy="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0764" name="组合 198933"/>
            <p:cNvGrpSpPr/>
            <p:nvPr/>
          </p:nvGrpSpPr>
          <p:grpSpPr>
            <a:xfrm>
              <a:off x="3648" y="1296"/>
              <a:ext cx="319" cy="288"/>
              <a:chOff x="3648" y="1296"/>
              <a:chExt cx="319" cy="288"/>
            </a:xfrm>
          </p:grpSpPr>
          <p:sp>
            <p:nvSpPr>
              <p:cNvPr id="30765" name="任意多边形 198934"/>
              <p:cNvSpPr>
                <a:spLocks noChangeAspect="1"/>
              </p:cNvSpPr>
              <p:nvPr/>
            </p:nvSpPr>
            <p:spPr>
              <a:xfrm>
                <a:off x="3772" y="1304"/>
                <a:ext cx="58" cy="57"/>
              </a:xfrm>
              <a:custGeom>
                <a:avLst/>
                <a:gdLst/>
                <a:ahLst/>
                <a:cxnLst/>
                <a:pathLst>
                  <a:path w="321" h="321">
                    <a:moveTo>
                      <a:pt x="321" y="160"/>
                    </a:moveTo>
                    <a:lnTo>
                      <a:pt x="274" y="47"/>
                    </a:lnTo>
                    <a:lnTo>
                      <a:pt x="160" y="0"/>
                    </a:lnTo>
                    <a:lnTo>
                      <a:pt x="47" y="47"/>
                    </a:lnTo>
                    <a:lnTo>
                      <a:pt x="0" y="160"/>
                    </a:lnTo>
                    <a:lnTo>
                      <a:pt x="47" y="274"/>
                    </a:lnTo>
                    <a:lnTo>
                      <a:pt x="160" y="321"/>
                    </a:lnTo>
                    <a:lnTo>
                      <a:pt x="274" y="274"/>
                    </a:lnTo>
                    <a:lnTo>
                      <a:pt x="321" y="160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766" name="矩形 198935"/>
              <p:cNvSpPr/>
              <p:nvPr/>
            </p:nvSpPr>
            <p:spPr>
              <a:xfrm>
                <a:off x="3648" y="1296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8937" name="组合 198936"/>
          <p:cNvGrpSpPr/>
          <p:nvPr/>
        </p:nvGrpSpPr>
        <p:grpSpPr>
          <a:xfrm>
            <a:off x="1447800" y="4343400"/>
            <a:ext cx="358775" cy="457200"/>
            <a:chOff x="912" y="2736"/>
            <a:chExt cx="226" cy="288"/>
          </a:xfrm>
        </p:grpSpPr>
        <p:sp>
          <p:nvSpPr>
            <p:cNvPr id="30768" name="任意多边形 198937"/>
            <p:cNvSpPr>
              <a:spLocks noChangeAspect="1"/>
            </p:cNvSpPr>
            <p:nvPr/>
          </p:nvSpPr>
          <p:spPr>
            <a:xfrm>
              <a:off x="1080" y="2842"/>
              <a:ext cx="58" cy="58"/>
            </a:xfrm>
            <a:custGeom>
              <a:avLst/>
              <a:gdLst/>
              <a:ahLst/>
              <a:cxnLst/>
              <a:pathLst>
                <a:path w="320" h="321">
                  <a:moveTo>
                    <a:pt x="320" y="161"/>
                  </a:moveTo>
                  <a:lnTo>
                    <a:pt x="273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1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3" y="274"/>
                  </a:lnTo>
                  <a:lnTo>
                    <a:pt x="320" y="161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69" name="矩形 198938"/>
            <p:cNvSpPr/>
            <p:nvPr/>
          </p:nvSpPr>
          <p:spPr>
            <a:xfrm>
              <a:off x="912" y="273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8940" name="组合 198939"/>
          <p:cNvGrpSpPr/>
          <p:nvPr/>
        </p:nvGrpSpPr>
        <p:grpSpPr>
          <a:xfrm>
            <a:off x="3656013" y="1981200"/>
            <a:ext cx="420687" cy="457200"/>
            <a:chOff x="2807" y="1440"/>
            <a:chExt cx="265" cy="288"/>
          </a:xfrm>
        </p:grpSpPr>
        <p:sp>
          <p:nvSpPr>
            <p:cNvPr id="30771" name="矩形 198940"/>
            <p:cNvSpPr/>
            <p:nvPr/>
          </p:nvSpPr>
          <p:spPr>
            <a:xfrm>
              <a:off x="2807" y="1440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0772" name="任意多边形 198941"/>
            <p:cNvSpPr>
              <a:spLocks noChangeAspect="1"/>
            </p:cNvSpPr>
            <p:nvPr/>
          </p:nvSpPr>
          <p:spPr>
            <a:xfrm>
              <a:off x="2814" y="1657"/>
              <a:ext cx="58" cy="57"/>
            </a:xfrm>
            <a:custGeom>
              <a:avLst/>
              <a:gdLst/>
              <a:ahLst/>
              <a:cxnLst/>
              <a:pathLst>
                <a:path w="320" h="321">
                  <a:moveTo>
                    <a:pt x="320" y="160"/>
                  </a:moveTo>
                  <a:lnTo>
                    <a:pt x="273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0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3" y="274"/>
                  </a:lnTo>
                  <a:lnTo>
                    <a:pt x="320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98943" name="组合 198942"/>
          <p:cNvGrpSpPr/>
          <p:nvPr/>
        </p:nvGrpSpPr>
        <p:grpSpPr>
          <a:xfrm>
            <a:off x="1446213" y="1524000"/>
            <a:ext cx="420687" cy="457200"/>
            <a:chOff x="1415" y="1152"/>
            <a:chExt cx="265" cy="288"/>
          </a:xfrm>
        </p:grpSpPr>
        <p:sp>
          <p:nvSpPr>
            <p:cNvPr id="30774" name="任意多边形 198943"/>
            <p:cNvSpPr>
              <a:spLocks noChangeAspect="1"/>
            </p:cNvSpPr>
            <p:nvPr/>
          </p:nvSpPr>
          <p:spPr>
            <a:xfrm>
              <a:off x="1584" y="1304"/>
              <a:ext cx="58" cy="57"/>
            </a:xfrm>
            <a:custGeom>
              <a:avLst/>
              <a:gdLst/>
              <a:ahLst/>
              <a:cxnLst/>
              <a:pathLst>
                <a:path w="320" h="321">
                  <a:moveTo>
                    <a:pt x="320" y="160"/>
                  </a:moveTo>
                  <a:lnTo>
                    <a:pt x="273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0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3" y="274"/>
                  </a:lnTo>
                  <a:lnTo>
                    <a:pt x="320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75" name="矩形 198944"/>
            <p:cNvSpPr/>
            <p:nvPr/>
          </p:nvSpPr>
          <p:spPr>
            <a:xfrm>
              <a:off x="1415" y="1152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8946" name="组合 198945"/>
          <p:cNvGrpSpPr/>
          <p:nvPr/>
        </p:nvGrpSpPr>
        <p:grpSpPr>
          <a:xfrm>
            <a:off x="2817813" y="1143000"/>
            <a:ext cx="420687" cy="496888"/>
            <a:chOff x="2279" y="912"/>
            <a:chExt cx="265" cy="313"/>
          </a:xfrm>
        </p:grpSpPr>
        <p:sp>
          <p:nvSpPr>
            <p:cNvPr id="30777" name="任意多边形 198946"/>
            <p:cNvSpPr>
              <a:spLocks noChangeAspect="1"/>
            </p:cNvSpPr>
            <p:nvPr/>
          </p:nvSpPr>
          <p:spPr>
            <a:xfrm>
              <a:off x="2353" y="1167"/>
              <a:ext cx="58" cy="58"/>
            </a:xfrm>
            <a:custGeom>
              <a:avLst/>
              <a:gdLst/>
              <a:ahLst/>
              <a:cxnLst/>
              <a:pathLst>
                <a:path w="319" h="321">
                  <a:moveTo>
                    <a:pt x="319" y="160"/>
                  </a:moveTo>
                  <a:lnTo>
                    <a:pt x="272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0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2" y="274"/>
                  </a:lnTo>
                  <a:lnTo>
                    <a:pt x="319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78" name="矩形 198947"/>
            <p:cNvSpPr/>
            <p:nvPr/>
          </p:nvSpPr>
          <p:spPr>
            <a:xfrm>
              <a:off x="2279" y="912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8949" name="组合 198948"/>
          <p:cNvGrpSpPr/>
          <p:nvPr/>
        </p:nvGrpSpPr>
        <p:grpSpPr>
          <a:xfrm>
            <a:off x="2935288" y="4343400"/>
            <a:ext cx="342900" cy="457200"/>
            <a:chOff x="1849" y="2736"/>
            <a:chExt cx="216" cy="288"/>
          </a:xfrm>
        </p:grpSpPr>
        <p:sp>
          <p:nvSpPr>
            <p:cNvPr id="30780" name="任意多边形 198949"/>
            <p:cNvSpPr>
              <a:spLocks noChangeAspect="1"/>
            </p:cNvSpPr>
            <p:nvPr/>
          </p:nvSpPr>
          <p:spPr>
            <a:xfrm>
              <a:off x="1849" y="2842"/>
              <a:ext cx="58" cy="58"/>
            </a:xfrm>
            <a:custGeom>
              <a:avLst/>
              <a:gdLst/>
              <a:ahLst/>
              <a:cxnLst/>
              <a:pathLst>
                <a:path w="319" h="321">
                  <a:moveTo>
                    <a:pt x="319" y="161"/>
                  </a:moveTo>
                  <a:lnTo>
                    <a:pt x="272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1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2" y="274"/>
                  </a:lnTo>
                  <a:lnTo>
                    <a:pt x="319" y="161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81" name="矩形 198950"/>
            <p:cNvSpPr/>
            <p:nvPr/>
          </p:nvSpPr>
          <p:spPr>
            <a:xfrm>
              <a:off x="1853" y="273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8952" name="组合 198951"/>
          <p:cNvGrpSpPr/>
          <p:nvPr/>
        </p:nvGrpSpPr>
        <p:grpSpPr>
          <a:xfrm>
            <a:off x="3667125" y="2371725"/>
            <a:ext cx="385763" cy="2276475"/>
            <a:chOff x="2310" y="1494"/>
            <a:chExt cx="243" cy="1434"/>
          </a:xfrm>
        </p:grpSpPr>
        <p:sp>
          <p:nvSpPr>
            <p:cNvPr id="30783" name="直接连接符 198952"/>
            <p:cNvSpPr>
              <a:spLocks noChangeAspect="1"/>
            </p:cNvSpPr>
            <p:nvPr/>
          </p:nvSpPr>
          <p:spPr>
            <a:xfrm>
              <a:off x="2343" y="1494"/>
              <a:ext cx="1" cy="1377"/>
            </a:xfrm>
            <a:prstGeom prst="line">
              <a:avLst/>
            </a:prstGeom>
            <a:ln w="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84" name="矩形 198953"/>
            <p:cNvSpPr/>
            <p:nvPr/>
          </p:nvSpPr>
          <p:spPr>
            <a:xfrm>
              <a:off x="2341" y="264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0785" name="任意多边形 198954"/>
            <p:cNvSpPr>
              <a:spLocks noChangeAspect="1"/>
            </p:cNvSpPr>
            <p:nvPr/>
          </p:nvSpPr>
          <p:spPr>
            <a:xfrm>
              <a:off x="2310" y="2839"/>
              <a:ext cx="58" cy="57"/>
            </a:xfrm>
            <a:custGeom>
              <a:avLst/>
              <a:gdLst/>
              <a:ahLst/>
              <a:cxnLst/>
              <a:pathLst>
                <a:path w="319" h="321">
                  <a:moveTo>
                    <a:pt x="319" y="160"/>
                  </a:moveTo>
                  <a:lnTo>
                    <a:pt x="272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0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2" y="274"/>
                  </a:lnTo>
                  <a:lnTo>
                    <a:pt x="319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98956" name="组合 198955"/>
          <p:cNvGrpSpPr/>
          <p:nvPr/>
        </p:nvGrpSpPr>
        <p:grpSpPr>
          <a:xfrm>
            <a:off x="5170488" y="1981200"/>
            <a:ext cx="506412" cy="457200"/>
            <a:chOff x="3761" y="1440"/>
            <a:chExt cx="319" cy="288"/>
          </a:xfrm>
        </p:grpSpPr>
        <p:sp>
          <p:nvSpPr>
            <p:cNvPr id="30787" name="矩形 198956"/>
            <p:cNvSpPr/>
            <p:nvPr/>
          </p:nvSpPr>
          <p:spPr>
            <a:xfrm>
              <a:off x="3761" y="14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788" name="任意多边形 198957"/>
            <p:cNvSpPr>
              <a:spLocks noChangeAspect="1"/>
            </p:cNvSpPr>
            <p:nvPr/>
          </p:nvSpPr>
          <p:spPr>
            <a:xfrm>
              <a:off x="3768" y="1656"/>
              <a:ext cx="58" cy="57"/>
            </a:xfrm>
            <a:custGeom>
              <a:avLst/>
              <a:gdLst/>
              <a:ahLst/>
              <a:cxnLst/>
              <a:pathLst>
                <a:path w="320" h="321">
                  <a:moveTo>
                    <a:pt x="320" y="160"/>
                  </a:moveTo>
                  <a:lnTo>
                    <a:pt x="273" y="47"/>
                  </a:lnTo>
                  <a:lnTo>
                    <a:pt x="160" y="0"/>
                  </a:lnTo>
                  <a:lnTo>
                    <a:pt x="46" y="47"/>
                  </a:lnTo>
                  <a:lnTo>
                    <a:pt x="0" y="160"/>
                  </a:lnTo>
                  <a:lnTo>
                    <a:pt x="46" y="274"/>
                  </a:lnTo>
                  <a:lnTo>
                    <a:pt x="160" y="321"/>
                  </a:lnTo>
                  <a:lnTo>
                    <a:pt x="273" y="274"/>
                  </a:lnTo>
                  <a:lnTo>
                    <a:pt x="320" y="16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98959" name="组合 198958"/>
          <p:cNvGrpSpPr/>
          <p:nvPr/>
        </p:nvGrpSpPr>
        <p:grpSpPr>
          <a:xfrm>
            <a:off x="4013200" y="1455738"/>
            <a:ext cx="2441575" cy="1404937"/>
            <a:chOff x="3032" y="1109"/>
            <a:chExt cx="1538" cy="885"/>
          </a:xfrm>
        </p:grpSpPr>
        <p:grpSp>
          <p:nvGrpSpPr>
            <p:cNvPr id="30790" name="组合 198959"/>
            <p:cNvGrpSpPr/>
            <p:nvPr/>
          </p:nvGrpSpPr>
          <p:grpSpPr>
            <a:xfrm>
              <a:off x="3032" y="1109"/>
              <a:ext cx="1538" cy="885"/>
              <a:chOff x="3032" y="1109"/>
              <a:chExt cx="1538" cy="885"/>
            </a:xfrm>
          </p:grpSpPr>
          <p:sp>
            <p:nvSpPr>
              <p:cNvPr id="30791" name="直接连接符 198960"/>
              <p:cNvSpPr>
                <a:spLocks noChangeAspect="1"/>
              </p:cNvSpPr>
              <p:nvPr/>
            </p:nvSpPr>
            <p:spPr>
              <a:xfrm>
                <a:off x="3801" y="1109"/>
                <a:ext cx="2" cy="160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2" name="直接连接符 198961"/>
              <p:cNvSpPr>
                <a:spLocks noChangeAspect="1"/>
              </p:cNvSpPr>
              <p:nvPr/>
            </p:nvSpPr>
            <p:spPr>
              <a:xfrm>
                <a:off x="3801" y="1322"/>
                <a:ext cx="2" cy="50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3" name="直接连接符 198962"/>
              <p:cNvSpPr>
                <a:spLocks noChangeAspect="1"/>
              </p:cNvSpPr>
              <p:nvPr/>
            </p:nvSpPr>
            <p:spPr>
              <a:xfrm>
                <a:off x="3801" y="1422"/>
                <a:ext cx="2" cy="256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4" name="直接连接符 198963"/>
              <p:cNvSpPr>
                <a:spLocks noChangeAspect="1"/>
              </p:cNvSpPr>
              <p:nvPr/>
            </p:nvSpPr>
            <p:spPr>
              <a:xfrm>
                <a:off x="3801" y="1729"/>
                <a:ext cx="2" cy="50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5" name="直接连接符 198964"/>
              <p:cNvSpPr>
                <a:spLocks noChangeAspect="1"/>
              </p:cNvSpPr>
              <p:nvPr/>
            </p:nvSpPr>
            <p:spPr>
              <a:xfrm>
                <a:off x="3801" y="1831"/>
                <a:ext cx="2" cy="163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6" name="任意多边形 198965"/>
              <p:cNvSpPr>
                <a:spLocks noChangeAspect="1"/>
              </p:cNvSpPr>
              <p:nvPr/>
            </p:nvSpPr>
            <p:spPr>
              <a:xfrm>
                <a:off x="4503" y="1610"/>
                <a:ext cx="67" cy="308"/>
              </a:xfrm>
              <a:custGeom>
                <a:avLst/>
                <a:gdLst/>
                <a:ahLst/>
                <a:cxnLst/>
                <a:pathLst>
                  <a:path w="370" h="1703">
                    <a:moveTo>
                      <a:pt x="370" y="1703"/>
                    </a:moveTo>
                    <a:lnTo>
                      <a:pt x="262" y="752"/>
                    </a:ln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797" name="直接连接符 198966"/>
              <p:cNvSpPr>
                <a:spLocks noChangeAspect="1"/>
              </p:cNvSpPr>
              <p:nvPr/>
            </p:nvSpPr>
            <p:spPr>
              <a:xfrm flipH="1" flipV="1">
                <a:off x="4455" y="1522"/>
                <a:ext cx="27" cy="43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798" name="任意多边形 198967"/>
              <p:cNvSpPr>
                <a:spLocks noChangeAspect="1"/>
              </p:cNvSpPr>
              <p:nvPr/>
            </p:nvSpPr>
            <p:spPr>
              <a:xfrm>
                <a:off x="4401" y="1435"/>
                <a:ext cx="27" cy="43"/>
              </a:xfrm>
              <a:custGeom>
                <a:avLst/>
                <a:gdLst/>
                <a:ahLst/>
                <a:cxnLst/>
                <a:pathLst>
                  <a:path w="151" h="238">
                    <a:moveTo>
                      <a:pt x="151" y="238"/>
                    </a:moveTo>
                    <a:lnTo>
                      <a:pt x="7" y="9"/>
                    </a:ln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799" name="任意多边形 198968"/>
              <p:cNvSpPr>
                <a:spLocks noChangeAspect="1"/>
              </p:cNvSpPr>
              <p:nvPr/>
            </p:nvSpPr>
            <p:spPr>
              <a:xfrm>
                <a:off x="4167" y="1242"/>
                <a:ext cx="198" cy="157"/>
              </a:xfrm>
              <a:custGeom>
                <a:avLst/>
                <a:gdLst/>
                <a:ahLst/>
                <a:cxnLst/>
                <a:pathLst>
                  <a:path w="1104" h="870">
                    <a:moveTo>
                      <a:pt x="1104" y="870"/>
                    </a:moveTo>
                    <a:lnTo>
                      <a:pt x="635" y="401"/>
                    </a:ln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00" name="直接连接符 198969"/>
              <p:cNvSpPr>
                <a:spLocks noChangeAspect="1"/>
              </p:cNvSpPr>
              <p:nvPr/>
            </p:nvSpPr>
            <p:spPr>
              <a:xfrm flipH="1" flipV="1">
                <a:off x="4073" y="1201"/>
                <a:ext cx="49" cy="18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01" name="直接连接符 198970"/>
              <p:cNvSpPr>
                <a:spLocks noChangeAspect="1"/>
              </p:cNvSpPr>
              <p:nvPr/>
            </p:nvSpPr>
            <p:spPr>
              <a:xfrm flipH="1" flipV="1">
                <a:off x="3978" y="1168"/>
                <a:ext cx="48" cy="17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02" name="任意多边形 198971"/>
              <p:cNvSpPr>
                <a:spLocks noChangeAspect="1"/>
              </p:cNvSpPr>
              <p:nvPr/>
            </p:nvSpPr>
            <p:spPr>
              <a:xfrm>
                <a:off x="3675" y="1147"/>
                <a:ext cx="252" cy="14"/>
              </a:xfrm>
              <a:custGeom>
                <a:avLst/>
                <a:gdLst/>
                <a:ahLst/>
                <a:cxnLst/>
                <a:pathLst>
                  <a:path w="1404" h="78">
                    <a:moveTo>
                      <a:pt x="1404" y="78"/>
                    </a:moveTo>
                    <a:lnTo>
                      <a:pt x="702" y="0"/>
                    </a:lnTo>
                    <a:lnTo>
                      <a:pt x="0" y="78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03" name="直接连接符 198972"/>
              <p:cNvSpPr>
                <a:spLocks noChangeAspect="1"/>
              </p:cNvSpPr>
              <p:nvPr/>
            </p:nvSpPr>
            <p:spPr>
              <a:xfrm flipH="1">
                <a:off x="3576" y="1168"/>
                <a:ext cx="49" cy="17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04" name="直接连接符 198973"/>
              <p:cNvSpPr>
                <a:spLocks noChangeAspect="1"/>
              </p:cNvSpPr>
              <p:nvPr/>
            </p:nvSpPr>
            <p:spPr>
              <a:xfrm flipH="1">
                <a:off x="3480" y="1201"/>
                <a:ext cx="49" cy="18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05" name="任意多边形 198974"/>
              <p:cNvSpPr>
                <a:spLocks noChangeAspect="1"/>
              </p:cNvSpPr>
              <p:nvPr/>
            </p:nvSpPr>
            <p:spPr>
              <a:xfrm>
                <a:off x="3237" y="1242"/>
                <a:ext cx="198" cy="157"/>
              </a:xfrm>
              <a:custGeom>
                <a:avLst/>
                <a:gdLst/>
                <a:ahLst/>
                <a:cxnLst/>
                <a:pathLst>
                  <a:path w="1104" h="870">
                    <a:moveTo>
                      <a:pt x="1104" y="0"/>
                    </a:moveTo>
                    <a:lnTo>
                      <a:pt x="468" y="401"/>
                    </a:lnTo>
                    <a:lnTo>
                      <a:pt x="0" y="870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06" name="任意多边形 198975"/>
              <p:cNvSpPr>
                <a:spLocks noChangeAspect="1"/>
              </p:cNvSpPr>
              <p:nvPr/>
            </p:nvSpPr>
            <p:spPr>
              <a:xfrm>
                <a:off x="3174" y="1435"/>
                <a:ext cx="27" cy="43"/>
              </a:xfrm>
              <a:custGeom>
                <a:avLst/>
                <a:gdLst/>
                <a:ahLst/>
                <a:cxnLst/>
                <a:pathLst>
                  <a:path w="153" h="238">
                    <a:moveTo>
                      <a:pt x="153" y="0"/>
                    </a:moveTo>
                    <a:lnTo>
                      <a:pt x="144" y="9"/>
                    </a:lnTo>
                    <a:lnTo>
                      <a:pt x="0" y="238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807" name="直接连接符 198976"/>
              <p:cNvSpPr>
                <a:spLocks noChangeAspect="1"/>
              </p:cNvSpPr>
              <p:nvPr/>
            </p:nvSpPr>
            <p:spPr>
              <a:xfrm flipH="1">
                <a:off x="3120" y="1522"/>
                <a:ext cx="27" cy="43"/>
              </a:xfrm>
              <a:prstGeom prst="line">
                <a:avLst/>
              </a:prstGeom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08" name="任意多边形 198977"/>
              <p:cNvSpPr>
                <a:spLocks noChangeAspect="1"/>
              </p:cNvSpPr>
              <p:nvPr/>
            </p:nvSpPr>
            <p:spPr>
              <a:xfrm>
                <a:off x="3032" y="1610"/>
                <a:ext cx="67" cy="308"/>
              </a:xfrm>
              <a:custGeom>
                <a:avLst/>
                <a:gdLst/>
                <a:ahLst/>
                <a:cxnLst/>
                <a:pathLst>
                  <a:path w="370" h="1703">
                    <a:moveTo>
                      <a:pt x="370" y="0"/>
                    </a:moveTo>
                    <a:lnTo>
                      <a:pt x="107" y="752"/>
                    </a:lnTo>
                    <a:lnTo>
                      <a:pt x="0" y="1703"/>
                    </a:lnTo>
                  </a:path>
                </a:pathLst>
              </a:custGeom>
              <a:noFill/>
              <a:ln w="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0809" name="直接连接符 198978"/>
            <p:cNvSpPr/>
            <p:nvPr/>
          </p:nvSpPr>
          <p:spPr>
            <a:xfrm>
              <a:off x="3032" y="1918"/>
              <a:ext cx="1538" cy="0"/>
            </a:xfrm>
            <a:prstGeom prst="line">
              <a:avLst/>
            </a:prstGeom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98985" name="图片 1989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13" y="3081338"/>
            <a:ext cx="2714625" cy="3133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11" name="动作按钮: 自定义 198985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0812" name="动作按钮: 自定义 19898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0813" name="动作按钮: 自定义 198987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0814" name="文本框 198988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9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9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9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9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9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19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9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19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9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19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19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6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7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1748" name="图片 289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8787" name="直接连接符 288786"/>
          <p:cNvSpPr/>
          <p:nvPr/>
        </p:nvSpPr>
        <p:spPr>
          <a:xfrm>
            <a:off x="2995613" y="2882900"/>
            <a:ext cx="23812" cy="3097213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83" name="直接连接符 288782"/>
          <p:cNvSpPr/>
          <p:nvPr/>
        </p:nvSpPr>
        <p:spPr>
          <a:xfrm>
            <a:off x="2995613" y="2882900"/>
            <a:ext cx="2506662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14" name="直接连接符 288913"/>
          <p:cNvSpPr/>
          <p:nvPr/>
        </p:nvSpPr>
        <p:spPr>
          <a:xfrm>
            <a:off x="2995613" y="4138613"/>
            <a:ext cx="1587" cy="1843087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84" name="直接连接符 288783"/>
          <p:cNvSpPr/>
          <p:nvPr/>
        </p:nvSpPr>
        <p:spPr>
          <a:xfrm>
            <a:off x="1555750" y="1817688"/>
            <a:ext cx="4543425" cy="1587"/>
          </a:xfrm>
          <a:prstGeom prst="line">
            <a:avLst/>
          </a:prstGeom>
          <a:ln w="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93" name="直接连接符 288792"/>
          <p:cNvSpPr/>
          <p:nvPr/>
        </p:nvSpPr>
        <p:spPr>
          <a:xfrm>
            <a:off x="3548063" y="1817688"/>
            <a:ext cx="1587" cy="3883025"/>
          </a:xfrm>
          <a:prstGeom prst="line">
            <a:avLst/>
          </a:prstGeom>
          <a:ln w="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85" name="直接连接符 288784"/>
          <p:cNvSpPr/>
          <p:nvPr/>
        </p:nvSpPr>
        <p:spPr>
          <a:xfrm>
            <a:off x="3330575" y="2236788"/>
            <a:ext cx="1588" cy="3784600"/>
          </a:xfrm>
          <a:prstGeom prst="line">
            <a:avLst/>
          </a:prstGeom>
          <a:ln w="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94" name="直接连接符 288793"/>
          <p:cNvSpPr/>
          <p:nvPr/>
        </p:nvSpPr>
        <p:spPr>
          <a:xfrm>
            <a:off x="3187700" y="2513013"/>
            <a:ext cx="1588" cy="3557587"/>
          </a:xfrm>
          <a:prstGeom prst="line">
            <a:avLst/>
          </a:prstGeom>
          <a:ln w="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15" name="直接连接符 288914"/>
          <p:cNvSpPr/>
          <p:nvPr/>
        </p:nvSpPr>
        <p:spPr>
          <a:xfrm>
            <a:off x="4478338" y="2882900"/>
            <a:ext cx="1965325" cy="15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7" name="标题 288769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anchor="ctr"/>
          <a:p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3-3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8936" name="任意多边形 288935"/>
          <p:cNvSpPr/>
          <p:nvPr/>
        </p:nvSpPr>
        <p:spPr>
          <a:xfrm>
            <a:off x="1681163" y="4081463"/>
            <a:ext cx="1314450" cy="1955800"/>
          </a:xfrm>
          <a:custGeom>
            <a:avLst/>
            <a:gdLst/>
            <a:ahLst/>
            <a:cxnLst/>
            <a:pathLst>
              <a:path w="4969" h="7394">
                <a:moveTo>
                  <a:pt x="4969" y="213"/>
                </a:moveTo>
                <a:lnTo>
                  <a:pt x="4043" y="0"/>
                </a:lnTo>
                <a:lnTo>
                  <a:pt x="3093" y="29"/>
                </a:lnTo>
                <a:lnTo>
                  <a:pt x="2182" y="299"/>
                </a:lnTo>
                <a:lnTo>
                  <a:pt x="1369" y="791"/>
                </a:lnTo>
                <a:lnTo>
                  <a:pt x="707" y="1473"/>
                </a:lnTo>
                <a:lnTo>
                  <a:pt x="241" y="2302"/>
                </a:lnTo>
                <a:lnTo>
                  <a:pt x="0" y="3222"/>
                </a:lnTo>
                <a:lnTo>
                  <a:pt x="0" y="4172"/>
                </a:lnTo>
                <a:lnTo>
                  <a:pt x="241" y="5092"/>
                </a:lnTo>
                <a:lnTo>
                  <a:pt x="707" y="5920"/>
                </a:lnTo>
                <a:lnTo>
                  <a:pt x="1369" y="6602"/>
                </a:lnTo>
                <a:lnTo>
                  <a:pt x="2182" y="7094"/>
                </a:lnTo>
                <a:lnTo>
                  <a:pt x="3093" y="7364"/>
                </a:lnTo>
                <a:lnTo>
                  <a:pt x="4043" y="7394"/>
                </a:lnTo>
                <a:lnTo>
                  <a:pt x="4969" y="718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8940" name="任意多边形 288939"/>
          <p:cNvSpPr/>
          <p:nvPr/>
        </p:nvSpPr>
        <p:spPr>
          <a:xfrm>
            <a:off x="4478338" y="2882900"/>
            <a:ext cx="1965325" cy="522288"/>
          </a:xfrm>
          <a:custGeom>
            <a:avLst/>
            <a:gdLst/>
            <a:ahLst/>
            <a:cxnLst/>
            <a:pathLst>
              <a:path w="7423" h="1975">
                <a:moveTo>
                  <a:pt x="0" y="0"/>
                </a:moveTo>
                <a:lnTo>
                  <a:pt x="621" y="751"/>
                </a:lnTo>
                <a:lnTo>
                  <a:pt x="1392" y="1348"/>
                </a:lnTo>
                <a:lnTo>
                  <a:pt x="2273" y="1763"/>
                </a:lnTo>
                <a:lnTo>
                  <a:pt x="3224" y="1975"/>
                </a:lnTo>
                <a:lnTo>
                  <a:pt x="4199" y="1975"/>
                </a:lnTo>
                <a:lnTo>
                  <a:pt x="5150" y="1763"/>
                </a:lnTo>
                <a:lnTo>
                  <a:pt x="6031" y="1348"/>
                </a:lnTo>
                <a:lnTo>
                  <a:pt x="6802" y="751"/>
                </a:lnTo>
                <a:lnTo>
                  <a:pt x="7423" y="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88997" name="组合 288996"/>
          <p:cNvGrpSpPr/>
          <p:nvPr/>
        </p:nvGrpSpPr>
        <p:grpSpPr>
          <a:xfrm>
            <a:off x="2995613" y="4051300"/>
            <a:ext cx="657225" cy="2016125"/>
            <a:chOff x="2502" y="2581"/>
            <a:chExt cx="414" cy="1270"/>
          </a:xfrm>
        </p:grpSpPr>
        <p:sp>
          <p:nvSpPr>
            <p:cNvPr id="31761" name="任意多边形 288929"/>
            <p:cNvSpPr/>
            <p:nvPr/>
          </p:nvSpPr>
          <p:spPr>
            <a:xfrm>
              <a:off x="2502" y="2581"/>
              <a:ext cx="414" cy="635"/>
            </a:xfrm>
            <a:custGeom>
              <a:avLst/>
              <a:gdLst/>
              <a:ahLst/>
              <a:cxnLst/>
              <a:pathLst>
                <a:path w="2484" h="3812">
                  <a:moveTo>
                    <a:pt x="2484" y="3812"/>
                  </a:moveTo>
                  <a:lnTo>
                    <a:pt x="2460" y="3149"/>
                  </a:lnTo>
                  <a:lnTo>
                    <a:pt x="2427" y="2817"/>
                  </a:lnTo>
                  <a:lnTo>
                    <a:pt x="2380" y="2488"/>
                  </a:lnTo>
                  <a:lnTo>
                    <a:pt x="2317" y="2161"/>
                  </a:lnTo>
                  <a:lnTo>
                    <a:pt x="2234" y="1838"/>
                  </a:lnTo>
                  <a:lnTo>
                    <a:pt x="2133" y="1519"/>
                  </a:lnTo>
                  <a:lnTo>
                    <a:pt x="2011" y="1207"/>
                  </a:lnTo>
                  <a:lnTo>
                    <a:pt x="1867" y="903"/>
                  </a:lnTo>
                  <a:lnTo>
                    <a:pt x="1697" y="612"/>
                  </a:lnTo>
                  <a:lnTo>
                    <a:pt x="1598" y="478"/>
                  </a:lnTo>
                  <a:lnTo>
                    <a:pt x="1488" y="355"/>
                  </a:lnTo>
                  <a:lnTo>
                    <a:pt x="1364" y="244"/>
                  </a:lnTo>
                  <a:lnTo>
                    <a:pt x="1226" y="149"/>
                  </a:lnTo>
                  <a:lnTo>
                    <a:pt x="1075" y="74"/>
                  </a:lnTo>
                  <a:lnTo>
                    <a:pt x="913" y="22"/>
                  </a:lnTo>
                  <a:lnTo>
                    <a:pt x="748" y="0"/>
                  </a:lnTo>
                  <a:lnTo>
                    <a:pt x="584" y="10"/>
                  </a:lnTo>
                  <a:lnTo>
                    <a:pt x="423" y="55"/>
                  </a:lnTo>
                  <a:lnTo>
                    <a:pt x="271" y="128"/>
                  </a:lnTo>
                  <a:lnTo>
                    <a:pt x="129" y="221"/>
                  </a:lnTo>
                  <a:lnTo>
                    <a:pt x="0" y="328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2" name="任意多边形 288930"/>
            <p:cNvSpPr/>
            <p:nvPr/>
          </p:nvSpPr>
          <p:spPr>
            <a:xfrm>
              <a:off x="2502" y="3216"/>
              <a:ext cx="414" cy="635"/>
            </a:xfrm>
            <a:custGeom>
              <a:avLst/>
              <a:gdLst/>
              <a:ahLst/>
              <a:cxnLst/>
              <a:pathLst>
                <a:path w="2484" h="3811">
                  <a:moveTo>
                    <a:pt x="2484" y="0"/>
                  </a:moveTo>
                  <a:lnTo>
                    <a:pt x="2460" y="662"/>
                  </a:lnTo>
                  <a:lnTo>
                    <a:pt x="2427" y="994"/>
                  </a:lnTo>
                  <a:lnTo>
                    <a:pt x="2380" y="1323"/>
                  </a:lnTo>
                  <a:lnTo>
                    <a:pt x="2317" y="1651"/>
                  </a:lnTo>
                  <a:lnTo>
                    <a:pt x="2234" y="1973"/>
                  </a:lnTo>
                  <a:lnTo>
                    <a:pt x="2133" y="2292"/>
                  </a:lnTo>
                  <a:lnTo>
                    <a:pt x="2011" y="2604"/>
                  </a:lnTo>
                  <a:lnTo>
                    <a:pt x="1867" y="2908"/>
                  </a:lnTo>
                  <a:lnTo>
                    <a:pt x="1697" y="3199"/>
                  </a:lnTo>
                  <a:lnTo>
                    <a:pt x="1598" y="3334"/>
                  </a:lnTo>
                  <a:lnTo>
                    <a:pt x="1488" y="3457"/>
                  </a:lnTo>
                  <a:lnTo>
                    <a:pt x="1364" y="3567"/>
                  </a:lnTo>
                  <a:lnTo>
                    <a:pt x="1226" y="3662"/>
                  </a:lnTo>
                  <a:lnTo>
                    <a:pt x="1075" y="3737"/>
                  </a:lnTo>
                  <a:lnTo>
                    <a:pt x="913" y="3789"/>
                  </a:lnTo>
                  <a:lnTo>
                    <a:pt x="748" y="3811"/>
                  </a:lnTo>
                  <a:lnTo>
                    <a:pt x="584" y="3801"/>
                  </a:lnTo>
                  <a:lnTo>
                    <a:pt x="423" y="3756"/>
                  </a:lnTo>
                  <a:lnTo>
                    <a:pt x="271" y="3683"/>
                  </a:lnTo>
                  <a:lnTo>
                    <a:pt x="129" y="3590"/>
                  </a:lnTo>
                  <a:lnTo>
                    <a:pt x="0" y="3483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8998" name="组合 288997"/>
          <p:cNvGrpSpPr/>
          <p:nvPr/>
        </p:nvGrpSpPr>
        <p:grpSpPr>
          <a:xfrm>
            <a:off x="4452938" y="1614488"/>
            <a:ext cx="2014537" cy="1268412"/>
            <a:chOff x="3420" y="1046"/>
            <a:chExt cx="1269" cy="799"/>
          </a:xfrm>
        </p:grpSpPr>
        <p:sp>
          <p:nvSpPr>
            <p:cNvPr id="31764" name="任意多边形 288928"/>
            <p:cNvSpPr/>
            <p:nvPr/>
          </p:nvSpPr>
          <p:spPr>
            <a:xfrm>
              <a:off x="3420" y="1046"/>
              <a:ext cx="635" cy="799"/>
            </a:xfrm>
            <a:custGeom>
              <a:avLst/>
              <a:gdLst/>
              <a:ahLst/>
              <a:cxnLst/>
              <a:pathLst>
                <a:path w="3808" h="4793">
                  <a:moveTo>
                    <a:pt x="327" y="4793"/>
                  </a:moveTo>
                  <a:lnTo>
                    <a:pt x="223" y="4600"/>
                  </a:lnTo>
                  <a:lnTo>
                    <a:pt x="141" y="4397"/>
                  </a:lnTo>
                  <a:lnTo>
                    <a:pt x="81" y="4184"/>
                  </a:lnTo>
                  <a:lnTo>
                    <a:pt x="38" y="3965"/>
                  </a:lnTo>
                  <a:lnTo>
                    <a:pt x="12" y="3743"/>
                  </a:lnTo>
                  <a:lnTo>
                    <a:pt x="0" y="3519"/>
                  </a:lnTo>
                  <a:lnTo>
                    <a:pt x="1" y="3296"/>
                  </a:lnTo>
                  <a:lnTo>
                    <a:pt x="15" y="3076"/>
                  </a:lnTo>
                  <a:lnTo>
                    <a:pt x="44" y="2857"/>
                  </a:lnTo>
                  <a:lnTo>
                    <a:pt x="87" y="2642"/>
                  </a:lnTo>
                  <a:lnTo>
                    <a:pt x="146" y="2431"/>
                  </a:lnTo>
                  <a:lnTo>
                    <a:pt x="219" y="2225"/>
                  </a:lnTo>
                  <a:lnTo>
                    <a:pt x="308" y="2025"/>
                  </a:lnTo>
                  <a:lnTo>
                    <a:pt x="413" y="1831"/>
                  </a:lnTo>
                  <a:lnTo>
                    <a:pt x="530" y="1644"/>
                  </a:lnTo>
                  <a:lnTo>
                    <a:pt x="661" y="1465"/>
                  </a:lnTo>
                  <a:lnTo>
                    <a:pt x="804" y="1294"/>
                  </a:lnTo>
                  <a:lnTo>
                    <a:pt x="958" y="1133"/>
                  </a:lnTo>
                  <a:lnTo>
                    <a:pt x="1123" y="981"/>
                  </a:lnTo>
                  <a:lnTo>
                    <a:pt x="1297" y="840"/>
                  </a:lnTo>
                  <a:lnTo>
                    <a:pt x="1479" y="709"/>
                  </a:lnTo>
                  <a:lnTo>
                    <a:pt x="1669" y="589"/>
                  </a:lnTo>
                  <a:lnTo>
                    <a:pt x="2070" y="380"/>
                  </a:lnTo>
                  <a:lnTo>
                    <a:pt x="2491" y="216"/>
                  </a:lnTo>
                  <a:lnTo>
                    <a:pt x="2926" y="97"/>
                  </a:lnTo>
                  <a:lnTo>
                    <a:pt x="3367" y="24"/>
                  </a:lnTo>
                  <a:lnTo>
                    <a:pt x="3808" y="0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5" name="任意多边形 288931"/>
            <p:cNvSpPr/>
            <p:nvPr/>
          </p:nvSpPr>
          <p:spPr>
            <a:xfrm>
              <a:off x="4055" y="1046"/>
              <a:ext cx="634" cy="799"/>
            </a:xfrm>
            <a:custGeom>
              <a:avLst/>
              <a:gdLst/>
              <a:ahLst/>
              <a:cxnLst/>
              <a:pathLst>
                <a:path w="3807" h="4793">
                  <a:moveTo>
                    <a:pt x="3481" y="4793"/>
                  </a:moveTo>
                  <a:lnTo>
                    <a:pt x="3584" y="4600"/>
                  </a:lnTo>
                  <a:lnTo>
                    <a:pt x="3665" y="4397"/>
                  </a:lnTo>
                  <a:lnTo>
                    <a:pt x="3727" y="4184"/>
                  </a:lnTo>
                  <a:lnTo>
                    <a:pt x="3768" y="3965"/>
                  </a:lnTo>
                  <a:lnTo>
                    <a:pt x="3794" y="3743"/>
                  </a:lnTo>
                  <a:lnTo>
                    <a:pt x="3807" y="3519"/>
                  </a:lnTo>
                  <a:lnTo>
                    <a:pt x="3806" y="3296"/>
                  </a:lnTo>
                  <a:lnTo>
                    <a:pt x="3791" y="3076"/>
                  </a:lnTo>
                  <a:lnTo>
                    <a:pt x="3763" y="2857"/>
                  </a:lnTo>
                  <a:lnTo>
                    <a:pt x="3719" y="2642"/>
                  </a:lnTo>
                  <a:lnTo>
                    <a:pt x="3662" y="2431"/>
                  </a:lnTo>
                  <a:lnTo>
                    <a:pt x="3588" y="2225"/>
                  </a:lnTo>
                  <a:lnTo>
                    <a:pt x="3498" y="2025"/>
                  </a:lnTo>
                  <a:lnTo>
                    <a:pt x="3394" y="1831"/>
                  </a:lnTo>
                  <a:lnTo>
                    <a:pt x="3276" y="1644"/>
                  </a:lnTo>
                  <a:lnTo>
                    <a:pt x="3146" y="1465"/>
                  </a:lnTo>
                  <a:lnTo>
                    <a:pt x="3003" y="1294"/>
                  </a:lnTo>
                  <a:lnTo>
                    <a:pt x="2849" y="1133"/>
                  </a:lnTo>
                  <a:lnTo>
                    <a:pt x="2684" y="981"/>
                  </a:lnTo>
                  <a:lnTo>
                    <a:pt x="2511" y="840"/>
                  </a:lnTo>
                  <a:lnTo>
                    <a:pt x="2327" y="709"/>
                  </a:lnTo>
                  <a:lnTo>
                    <a:pt x="2137" y="589"/>
                  </a:lnTo>
                  <a:lnTo>
                    <a:pt x="1737" y="380"/>
                  </a:lnTo>
                  <a:lnTo>
                    <a:pt x="1316" y="216"/>
                  </a:lnTo>
                  <a:lnTo>
                    <a:pt x="881" y="97"/>
                  </a:lnTo>
                  <a:lnTo>
                    <a:pt x="440" y="24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8933" name="直接连接符 288932"/>
          <p:cNvSpPr/>
          <p:nvPr/>
        </p:nvSpPr>
        <p:spPr>
          <a:xfrm>
            <a:off x="1673225" y="2882900"/>
            <a:ext cx="1588" cy="2176463"/>
          </a:xfrm>
          <a:prstGeom prst="line">
            <a:avLst/>
          </a:prstGeom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18" name="任意多边形 288917"/>
          <p:cNvSpPr/>
          <p:nvPr/>
        </p:nvSpPr>
        <p:spPr>
          <a:xfrm>
            <a:off x="3330575" y="4097338"/>
            <a:ext cx="493713" cy="1924050"/>
          </a:xfrm>
          <a:custGeom>
            <a:avLst/>
            <a:gdLst/>
            <a:ahLst/>
            <a:cxnLst/>
            <a:pathLst>
              <a:path w="1862" h="7275">
                <a:moveTo>
                  <a:pt x="0" y="7275"/>
                </a:moveTo>
                <a:lnTo>
                  <a:pt x="710" y="6653"/>
                </a:lnTo>
                <a:lnTo>
                  <a:pt x="1273" y="5895"/>
                </a:lnTo>
                <a:lnTo>
                  <a:pt x="1663" y="5033"/>
                </a:lnTo>
                <a:lnTo>
                  <a:pt x="1862" y="4111"/>
                </a:lnTo>
                <a:lnTo>
                  <a:pt x="1862" y="3165"/>
                </a:lnTo>
                <a:lnTo>
                  <a:pt x="1663" y="2242"/>
                </a:lnTo>
                <a:lnTo>
                  <a:pt x="1273" y="1381"/>
                </a:lnTo>
                <a:lnTo>
                  <a:pt x="710" y="623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8919" name="直接连接符 288918"/>
          <p:cNvSpPr/>
          <p:nvPr/>
        </p:nvSpPr>
        <p:spPr>
          <a:xfrm>
            <a:off x="2995613" y="4138613"/>
            <a:ext cx="1587" cy="18430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0" name="直接连接符 288919"/>
          <p:cNvSpPr/>
          <p:nvPr/>
        </p:nvSpPr>
        <p:spPr>
          <a:xfrm flipH="1" flipV="1">
            <a:off x="3187700" y="4048125"/>
            <a:ext cx="6350" cy="2019300"/>
          </a:xfrm>
          <a:prstGeom prst="line">
            <a:avLst/>
          </a:prstGeom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1" name="直接连接符 288920"/>
          <p:cNvSpPr/>
          <p:nvPr/>
        </p:nvSpPr>
        <p:spPr>
          <a:xfrm>
            <a:off x="3330575" y="4097338"/>
            <a:ext cx="1588" cy="1924050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2" name="直接连接符 288921"/>
          <p:cNvSpPr/>
          <p:nvPr/>
        </p:nvSpPr>
        <p:spPr>
          <a:xfrm>
            <a:off x="3548063" y="4419600"/>
            <a:ext cx="1587" cy="1279525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3" name="直接连接符 288922"/>
          <p:cNvSpPr/>
          <p:nvPr/>
        </p:nvSpPr>
        <p:spPr>
          <a:xfrm>
            <a:off x="4822825" y="1817688"/>
            <a:ext cx="1276350" cy="1587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4" name="直接连接符 288923"/>
          <p:cNvSpPr/>
          <p:nvPr/>
        </p:nvSpPr>
        <p:spPr>
          <a:xfrm>
            <a:off x="4498975" y="2236788"/>
            <a:ext cx="1924050" cy="1587"/>
          </a:xfrm>
          <a:prstGeom prst="line">
            <a:avLst/>
          </a:prstGeom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5" name="直接连接符 288924"/>
          <p:cNvSpPr/>
          <p:nvPr/>
        </p:nvSpPr>
        <p:spPr>
          <a:xfrm>
            <a:off x="4452938" y="2513013"/>
            <a:ext cx="2016125" cy="1587"/>
          </a:xfrm>
          <a:prstGeom prst="line">
            <a:avLst/>
          </a:prstGeom>
          <a:ln w="571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926" name="直接连接符 288925"/>
          <p:cNvSpPr/>
          <p:nvPr/>
        </p:nvSpPr>
        <p:spPr>
          <a:xfrm>
            <a:off x="4540250" y="2882900"/>
            <a:ext cx="1841500" cy="1588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8983" name="组合 288982"/>
          <p:cNvGrpSpPr/>
          <p:nvPr/>
        </p:nvGrpSpPr>
        <p:grpSpPr>
          <a:xfrm>
            <a:off x="2405063" y="2841625"/>
            <a:ext cx="657225" cy="476250"/>
            <a:chOff x="2130" y="1819"/>
            <a:chExt cx="414" cy="300"/>
          </a:xfrm>
        </p:grpSpPr>
        <p:sp>
          <p:nvSpPr>
            <p:cNvPr id="31777" name="矩形 288947"/>
            <p:cNvSpPr/>
            <p:nvPr/>
          </p:nvSpPr>
          <p:spPr>
            <a:xfrm>
              <a:off x="2130" y="1831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3'4'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778" name="任意多边形 288903"/>
            <p:cNvSpPr/>
            <p:nvPr/>
          </p:nvSpPr>
          <p:spPr>
            <a:xfrm>
              <a:off x="2476" y="1819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8782" name="直接连接符 288781"/>
          <p:cNvSpPr/>
          <p:nvPr/>
        </p:nvSpPr>
        <p:spPr>
          <a:xfrm>
            <a:off x="3652838" y="1614488"/>
            <a:ext cx="1808162" cy="1587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86" name="直接连接符 288785"/>
          <p:cNvSpPr/>
          <p:nvPr/>
        </p:nvSpPr>
        <p:spPr>
          <a:xfrm>
            <a:off x="3652838" y="1614488"/>
            <a:ext cx="1587" cy="34448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788" name="直接连接符 288787"/>
          <p:cNvSpPr/>
          <p:nvPr/>
        </p:nvSpPr>
        <p:spPr>
          <a:xfrm>
            <a:off x="3187700" y="2513013"/>
            <a:ext cx="3281363" cy="1587"/>
          </a:xfrm>
          <a:prstGeom prst="line">
            <a:avLst/>
          </a:prstGeom>
          <a:ln w="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8987" name="组合 288986"/>
          <p:cNvGrpSpPr/>
          <p:nvPr/>
        </p:nvGrpSpPr>
        <p:grpSpPr>
          <a:xfrm>
            <a:off x="1512888" y="2513013"/>
            <a:ext cx="2286000" cy="3689350"/>
            <a:chOff x="1568" y="1612"/>
            <a:chExt cx="1440" cy="2324"/>
          </a:xfrm>
        </p:grpSpPr>
        <p:sp>
          <p:nvSpPr>
            <p:cNvPr id="31783" name="直接连接符 288788"/>
            <p:cNvSpPr/>
            <p:nvPr/>
          </p:nvSpPr>
          <p:spPr>
            <a:xfrm>
              <a:off x="3007" y="1612"/>
              <a:ext cx="1" cy="1604"/>
            </a:xfrm>
            <a:prstGeom prst="line">
              <a:avLst/>
            </a:prstGeom>
            <a:ln w="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4" name="任意多边形 288789"/>
            <p:cNvSpPr/>
            <p:nvPr/>
          </p:nvSpPr>
          <p:spPr>
            <a:xfrm>
              <a:off x="1568" y="2496"/>
              <a:ext cx="1439" cy="1440"/>
            </a:xfrm>
            <a:custGeom>
              <a:avLst/>
              <a:gdLst/>
              <a:ahLst/>
              <a:cxnLst/>
              <a:pathLst>
                <a:path w="8637" h="8643">
                  <a:moveTo>
                    <a:pt x="8637" y="4322"/>
                  </a:moveTo>
                  <a:lnTo>
                    <a:pt x="8584" y="3645"/>
                  </a:lnTo>
                  <a:lnTo>
                    <a:pt x="8425" y="2986"/>
                  </a:lnTo>
                  <a:lnTo>
                    <a:pt x="8167" y="2360"/>
                  </a:lnTo>
                  <a:lnTo>
                    <a:pt x="7812" y="1781"/>
                  </a:lnTo>
                  <a:lnTo>
                    <a:pt x="7372" y="1266"/>
                  </a:lnTo>
                  <a:lnTo>
                    <a:pt x="6857" y="825"/>
                  </a:lnTo>
                  <a:lnTo>
                    <a:pt x="6279" y="471"/>
                  </a:lnTo>
                  <a:lnTo>
                    <a:pt x="5653" y="212"/>
                  </a:lnTo>
                  <a:lnTo>
                    <a:pt x="4994" y="53"/>
                  </a:lnTo>
                  <a:lnTo>
                    <a:pt x="4319" y="0"/>
                  </a:lnTo>
                  <a:lnTo>
                    <a:pt x="3643" y="53"/>
                  </a:lnTo>
                  <a:lnTo>
                    <a:pt x="2984" y="212"/>
                  </a:lnTo>
                  <a:lnTo>
                    <a:pt x="2357" y="471"/>
                  </a:lnTo>
                  <a:lnTo>
                    <a:pt x="1780" y="825"/>
                  </a:lnTo>
                  <a:lnTo>
                    <a:pt x="1265" y="1266"/>
                  </a:lnTo>
                  <a:lnTo>
                    <a:pt x="825" y="1781"/>
                  </a:lnTo>
                  <a:lnTo>
                    <a:pt x="470" y="2360"/>
                  </a:lnTo>
                  <a:lnTo>
                    <a:pt x="211" y="2986"/>
                  </a:lnTo>
                  <a:lnTo>
                    <a:pt x="53" y="3645"/>
                  </a:lnTo>
                  <a:lnTo>
                    <a:pt x="0" y="4322"/>
                  </a:lnTo>
                  <a:lnTo>
                    <a:pt x="53" y="4998"/>
                  </a:lnTo>
                  <a:lnTo>
                    <a:pt x="211" y="5657"/>
                  </a:lnTo>
                  <a:lnTo>
                    <a:pt x="470" y="6283"/>
                  </a:lnTo>
                  <a:lnTo>
                    <a:pt x="825" y="6862"/>
                  </a:lnTo>
                  <a:lnTo>
                    <a:pt x="1265" y="7377"/>
                  </a:lnTo>
                  <a:lnTo>
                    <a:pt x="1780" y="7818"/>
                  </a:lnTo>
                  <a:lnTo>
                    <a:pt x="2357" y="8173"/>
                  </a:lnTo>
                  <a:lnTo>
                    <a:pt x="2984" y="8431"/>
                  </a:lnTo>
                  <a:lnTo>
                    <a:pt x="3643" y="8590"/>
                  </a:lnTo>
                  <a:lnTo>
                    <a:pt x="4319" y="8643"/>
                  </a:lnTo>
                  <a:lnTo>
                    <a:pt x="4994" y="8590"/>
                  </a:lnTo>
                  <a:lnTo>
                    <a:pt x="5653" y="8431"/>
                  </a:lnTo>
                  <a:lnTo>
                    <a:pt x="6279" y="8173"/>
                  </a:lnTo>
                  <a:lnTo>
                    <a:pt x="6857" y="7818"/>
                  </a:lnTo>
                  <a:lnTo>
                    <a:pt x="7372" y="7377"/>
                  </a:lnTo>
                  <a:lnTo>
                    <a:pt x="7812" y="6862"/>
                  </a:lnTo>
                  <a:lnTo>
                    <a:pt x="8167" y="6283"/>
                  </a:lnTo>
                  <a:lnTo>
                    <a:pt x="8425" y="5657"/>
                  </a:lnTo>
                  <a:lnTo>
                    <a:pt x="8584" y="4998"/>
                  </a:lnTo>
                  <a:lnTo>
                    <a:pt x="8637" y="4322"/>
                  </a:lnTo>
                </a:path>
              </a:pathLst>
            </a:custGeom>
            <a:noFill/>
            <a:ln w="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8994" name="组合 288993"/>
          <p:cNvGrpSpPr/>
          <p:nvPr/>
        </p:nvGrpSpPr>
        <p:grpSpPr>
          <a:xfrm>
            <a:off x="1555750" y="1817688"/>
            <a:ext cx="2198688" cy="4341812"/>
            <a:chOff x="1595" y="1174"/>
            <a:chExt cx="1385" cy="2735"/>
          </a:xfrm>
        </p:grpSpPr>
        <p:sp>
          <p:nvSpPr>
            <p:cNvPr id="31786" name="直接连接符 288790"/>
            <p:cNvSpPr/>
            <p:nvPr/>
          </p:nvSpPr>
          <p:spPr>
            <a:xfrm>
              <a:off x="1595" y="1174"/>
              <a:ext cx="1" cy="2042"/>
            </a:xfrm>
            <a:prstGeom prst="line">
              <a:avLst/>
            </a:prstGeom>
            <a:ln w="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87" name="任意多边形 288791"/>
            <p:cNvSpPr/>
            <p:nvPr/>
          </p:nvSpPr>
          <p:spPr>
            <a:xfrm>
              <a:off x="1595" y="2523"/>
              <a:ext cx="1385" cy="1386"/>
            </a:xfrm>
            <a:custGeom>
              <a:avLst/>
              <a:gdLst/>
              <a:ahLst/>
              <a:cxnLst/>
              <a:pathLst>
                <a:path w="8304" h="8311">
                  <a:moveTo>
                    <a:pt x="8304" y="4156"/>
                  </a:moveTo>
                  <a:lnTo>
                    <a:pt x="8241" y="3434"/>
                  </a:lnTo>
                  <a:lnTo>
                    <a:pt x="8054" y="2734"/>
                  </a:lnTo>
                  <a:lnTo>
                    <a:pt x="7747" y="2078"/>
                  </a:lnTo>
                  <a:lnTo>
                    <a:pt x="7332" y="1485"/>
                  </a:lnTo>
                  <a:lnTo>
                    <a:pt x="6820" y="973"/>
                  </a:lnTo>
                  <a:lnTo>
                    <a:pt x="6228" y="557"/>
                  </a:lnTo>
                  <a:lnTo>
                    <a:pt x="5572" y="251"/>
                  </a:lnTo>
                  <a:lnTo>
                    <a:pt x="4872" y="64"/>
                  </a:lnTo>
                  <a:lnTo>
                    <a:pt x="4152" y="0"/>
                  </a:lnTo>
                  <a:lnTo>
                    <a:pt x="3430" y="64"/>
                  </a:lnTo>
                  <a:lnTo>
                    <a:pt x="2732" y="251"/>
                  </a:lnTo>
                  <a:lnTo>
                    <a:pt x="2076" y="557"/>
                  </a:lnTo>
                  <a:lnTo>
                    <a:pt x="1482" y="973"/>
                  </a:lnTo>
                  <a:lnTo>
                    <a:pt x="970" y="1485"/>
                  </a:lnTo>
                  <a:lnTo>
                    <a:pt x="555" y="2078"/>
                  </a:lnTo>
                  <a:lnTo>
                    <a:pt x="250" y="2734"/>
                  </a:lnTo>
                  <a:lnTo>
                    <a:pt x="62" y="3434"/>
                  </a:lnTo>
                  <a:lnTo>
                    <a:pt x="0" y="4156"/>
                  </a:lnTo>
                  <a:lnTo>
                    <a:pt x="62" y="4878"/>
                  </a:lnTo>
                  <a:lnTo>
                    <a:pt x="250" y="5577"/>
                  </a:lnTo>
                  <a:lnTo>
                    <a:pt x="555" y="6233"/>
                  </a:lnTo>
                  <a:lnTo>
                    <a:pt x="970" y="6827"/>
                  </a:lnTo>
                  <a:lnTo>
                    <a:pt x="1482" y="7338"/>
                  </a:lnTo>
                  <a:lnTo>
                    <a:pt x="2076" y="7755"/>
                  </a:lnTo>
                  <a:lnTo>
                    <a:pt x="2732" y="8060"/>
                  </a:lnTo>
                  <a:lnTo>
                    <a:pt x="3430" y="8248"/>
                  </a:lnTo>
                  <a:lnTo>
                    <a:pt x="4152" y="8311"/>
                  </a:lnTo>
                  <a:lnTo>
                    <a:pt x="4872" y="8248"/>
                  </a:lnTo>
                  <a:lnTo>
                    <a:pt x="5572" y="8060"/>
                  </a:lnTo>
                  <a:lnTo>
                    <a:pt x="6228" y="7755"/>
                  </a:lnTo>
                  <a:lnTo>
                    <a:pt x="6820" y="7338"/>
                  </a:lnTo>
                  <a:lnTo>
                    <a:pt x="7332" y="6827"/>
                  </a:lnTo>
                  <a:lnTo>
                    <a:pt x="7747" y="6233"/>
                  </a:lnTo>
                  <a:lnTo>
                    <a:pt x="8054" y="5577"/>
                  </a:lnTo>
                  <a:lnTo>
                    <a:pt x="8241" y="4878"/>
                  </a:lnTo>
                  <a:lnTo>
                    <a:pt x="8304" y="4156"/>
                  </a:lnTo>
                </a:path>
              </a:pathLst>
            </a:custGeom>
            <a:noFill/>
            <a:ln w="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1788" name="文本框 288942"/>
          <p:cNvSpPr txBox="1"/>
          <p:nvPr/>
        </p:nvSpPr>
        <p:spPr>
          <a:xfrm>
            <a:off x="685800" y="9144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6.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88989" name="组合 288988"/>
          <p:cNvGrpSpPr/>
          <p:nvPr/>
        </p:nvGrpSpPr>
        <p:grpSpPr>
          <a:xfrm>
            <a:off x="4052888" y="2239963"/>
            <a:ext cx="2906712" cy="479425"/>
            <a:chOff x="3168" y="1440"/>
            <a:chExt cx="1831" cy="302"/>
          </a:xfrm>
        </p:grpSpPr>
        <p:sp>
          <p:nvSpPr>
            <p:cNvPr id="31790" name="任意多边形 288899"/>
            <p:cNvSpPr/>
            <p:nvPr/>
          </p:nvSpPr>
          <p:spPr>
            <a:xfrm>
              <a:off x="3394" y="1586"/>
              <a:ext cx="52" cy="52"/>
            </a:xfrm>
            <a:custGeom>
              <a:avLst/>
              <a:gdLst/>
              <a:ahLst/>
              <a:cxnLst/>
              <a:pathLst>
                <a:path w="312" h="311">
                  <a:moveTo>
                    <a:pt x="312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2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91" name="任意多边形 288900"/>
            <p:cNvSpPr/>
            <p:nvPr/>
          </p:nvSpPr>
          <p:spPr>
            <a:xfrm>
              <a:off x="4664" y="1586"/>
              <a:ext cx="52" cy="52"/>
            </a:xfrm>
            <a:custGeom>
              <a:avLst/>
              <a:gdLst/>
              <a:ahLst/>
              <a:cxnLst/>
              <a:pathLst>
                <a:path w="310" h="311">
                  <a:moveTo>
                    <a:pt x="310" y="156"/>
                  </a:moveTo>
                  <a:lnTo>
                    <a:pt x="264" y="46"/>
                  </a:lnTo>
                  <a:lnTo>
                    <a:pt x="155" y="0"/>
                  </a:lnTo>
                  <a:lnTo>
                    <a:pt x="44" y="46"/>
                  </a:lnTo>
                  <a:lnTo>
                    <a:pt x="0" y="156"/>
                  </a:lnTo>
                  <a:lnTo>
                    <a:pt x="44" y="266"/>
                  </a:lnTo>
                  <a:lnTo>
                    <a:pt x="155" y="311"/>
                  </a:lnTo>
                  <a:lnTo>
                    <a:pt x="264" y="266"/>
                  </a:lnTo>
                  <a:lnTo>
                    <a:pt x="310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92" name="矩形 288944"/>
            <p:cNvSpPr/>
            <p:nvPr/>
          </p:nvSpPr>
          <p:spPr>
            <a:xfrm>
              <a:off x="4680" y="1454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93" name="矩形 288945"/>
            <p:cNvSpPr/>
            <p:nvPr/>
          </p:nvSpPr>
          <p:spPr>
            <a:xfrm>
              <a:off x="3168" y="14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86" name="组合 288985"/>
          <p:cNvGrpSpPr/>
          <p:nvPr/>
        </p:nvGrpSpPr>
        <p:grpSpPr>
          <a:xfrm>
            <a:off x="2530475" y="2236788"/>
            <a:ext cx="698500" cy="612775"/>
            <a:chOff x="2209" y="1438"/>
            <a:chExt cx="440" cy="386"/>
          </a:xfrm>
        </p:grpSpPr>
        <p:sp>
          <p:nvSpPr>
            <p:cNvPr id="31795" name="任意多边形 288904"/>
            <p:cNvSpPr/>
            <p:nvPr/>
          </p:nvSpPr>
          <p:spPr>
            <a:xfrm>
              <a:off x="2597" y="1586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6"/>
                  </a:moveTo>
                  <a:lnTo>
                    <a:pt x="265" y="46"/>
                  </a:lnTo>
                  <a:lnTo>
                    <a:pt x="155" y="0"/>
                  </a:lnTo>
                  <a:lnTo>
                    <a:pt x="45" y="46"/>
                  </a:lnTo>
                  <a:lnTo>
                    <a:pt x="0" y="156"/>
                  </a:lnTo>
                  <a:lnTo>
                    <a:pt x="45" y="266"/>
                  </a:lnTo>
                  <a:lnTo>
                    <a:pt x="155" y="311"/>
                  </a:lnTo>
                  <a:lnTo>
                    <a:pt x="265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96" name="直接连接符 288822"/>
            <p:cNvSpPr/>
            <p:nvPr/>
          </p:nvSpPr>
          <p:spPr>
            <a:xfrm>
              <a:off x="2287" y="1438"/>
              <a:ext cx="336" cy="17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797" name="矩形 288946"/>
            <p:cNvSpPr/>
            <p:nvPr/>
          </p:nvSpPr>
          <p:spPr>
            <a:xfrm>
              <a:off x="2209" y="153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5'6'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80" name="组合 288979"/>
          <p:cNvGrpSpPr/>
          <p:nvPr/>
        </p:nvGrpSpPr>
        <p:grpSpPr>
          <a:xfrm>
            <a:off x="3563938" y="1223963"/>
            <a:ext cx="420687" cy="457200"/>
            <a:chOff x="2860" y="800"/>
            <a:chExt cx="265" cy="288"/>
          </a:xfrm>
        </p:grpSpPr>
        <p:sp>
          <p:nvSpPr>
            <p:cNvPr id="31799" name="任意多边形 288907"/>
            <p:cNvSpPr/>
            <p:nvPr/>
          </p:nvSpPr>
          <p:spPr>
            <a:xfrm>
              <a:off x="2890" y="1020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00" name="矩形 288948"/>
            <p:cNvSpPr/>
            <p:nvPr/>
          </p:nvSpPr>
          <p:spPr>
            <a:xfrm>
              <a:off x="2860" y="800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78" name="组合 288977"/>
          <p:cNvGrpSpPr/>
          <p:nvPr/>
        </p:nvGrpSpPr>
        <p:grpSpPr>
          <a:xfrm>
            <a:off x="1631950" y="4957763"/>
            <a:ext cx="350838" cy="457200"/>
            <a:chOff x="1643" y="3152"/>
            <a:chExt cx="221" cy="288"/>
          </a:xfrm>
        </p:grpSpPr>
        <p:sp>
          <p:nvSpPr>
            <p:cNvPr id="31802" name="任意多边形 288910"/>
            <p:cNvSpPr/>
            <p:nvPr/>
          </p:nvSpPr>
          <p:spPr>
            <a:xfrm>
              <a:off x="1643" y="3190"/>
              <a:ext cx="52" cy="52"/>
            </a:xfrm>
            <a:custGeom>
              <a:avLst/>
              <a:gdLst/>
              <a:ahLst/>
              <a:cxnLst/>
              <a:pathLst>
                <a:path w="311" h="312">
                  <a:moveTo>
                    <a:pt x="311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2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03" name="矩形 288951"/>
            <p:cNvSpPr/>
            <p:nvPr/>
          </p:nvSpPr>
          <p:spPr>
            <a:xfrm>
              <a:off x="1652" y="315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82" name="组合 288981"/>
          <p:cNvGrpSpPr/>
          <p:nvPr/>
        </p:nvGrpSpPr>
        <p:grpSpPr>
          <a:xfrm>
            <a:off x="3611563" y="4830763"/>
            <a:ext cx="517525" cy="457200"/>
            <a:chOff x="2890" y="3072"/>
            <a:chExt cx="326" cy="288"/>
          </a:xfrm>
        </p:grpSpPr>
        <p:sp>
          <p:nvSpPr>
            <p:cNvPr id="31805" name="任意多边形 288858"/>
            <p:cNvSpPr/>
            <p:nvPr/>
          </p:nvSpPr>
          <p:spPr>
            <a:xfrm>
              <a:off x="2890" y="3190"/>
              <a:ext cx="52" cy="52"/>
            </a:xfrm>
            <a:custGeom>
              <a:avLst/>
              <a:gdLst/>
              <a:ahLst/>
              <a:cxnLst/>
              <a:pathLst>
                <a:path w="311" h="312">
                  <a:moveTo>
                    <a:pt x="311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2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06" name="矩形 288952"/>
            <p:cNvSpPr/>
            <p:nvPr/>
          </p:nvSpPr>
          <p:spPr>
            <a:xfrm>
              <a:off x="3004" y="307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90" name="组合 288989"/>
          <p:cNvGrpSpPr/>
          <p:nvPr/>
        </p:nvGrpSpPr>
        <p:grpSpPr>
          <a:xfrm>
            <a:off x="2798763" y="1909763"/>
            <a:ext cx="657225" cy="457200"/>
            <a:chOff x="2378" y="1232"/>
            <a:chExt cx="414" cy="288"/>
          </a:xfrm>
        </p:grpSpPr>
        <p:sp>
          <p:nvSpPr>
            <p:cNvPr id="31808" name="任意多边形 288905"/>
            <p:cNvSpPr/>
            <p:nvPr/>
          </p:nvSpPr>
          <p:spPr>
            <a:xfrm>
              <a:off x="2687" y="1412"/>
              <a:ext cx="52" cy="51"/>
            </a:xfrm>
            <a:custGeom>
              <a:avLst/>
              <a:gdLst/>
              <a:ahLst/>
              <a:cxnLst/>
              <a:pathLst>
                <a:path w="311" h="310">
                  <a:moveTo>
                    <a:pt x="311" y="155"/>
                  </a:moveTo>
                  <a:lnTo>
                    <a:pt x="265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5"/>
                  </a:lnTo>
                  <a:lnTo>
                    <a:pt x="156" y="310"/>
                  </a:lnTo>
                  <a:lnTo>
                    <a:pt x="265" y="265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09" name="矩形 288953"/>
            <p:cNvSpPr/>
            <p:nvPr/>
          </p:nvSpPr>
          <p:spPr>
            <a:xfrm>
              <a:off x="2378" y="1232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7'8'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79" name="组合 288978"/>
          <p:cNvGrpSpPr/>
          <p:nvPr/>
        </p:nvGrpSpPr>
        <p:grpSpPr>
          <a:xfrm>
            <a:off x="5272088" y="2841625"/>
            <a:ext cx="506412" cy="461963"/>
            <a:chOff x="3936" y="1819"/>
            <a:chExt cx="319" cy="291"/>
          </a:xfrm>
        </p:grpSpPr>
        <p:sp>
          <p:nvSpPr>
            <p:cNvPr id="31811" name="任意多边形 288909"/>
            <p:cNvSpPr/>
            <p:nvPr/>
          </p:nvSpPr>
          <p:spPr>
            <a:xfrm>
              <a:off x="4029" y="1819"/>
              <a:ext cx="52" cy="52"/>
            </a:xfrm>
            <a:custGeom>
              <a:avLst/>
              <a:gdLst/>
              <a:ahLst/>
              <a:cxnLst/>
              <a:pathLst>
                <a:path w="312" h="311">
                  <a:moveTo>
                    <a:pt x="312" y="155"/>
                  </a:moveTo>
                  <a:lnTo>
                    <a:pt x="266" y="45"/>
                  </a:lnTo>
                  <a:lnTo>
                    <a:pt x="157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7" y="311"/>
                  </a:lnTo>
                  <a:lnTo>
                    <a:pt x="266" y="266"/>
                  </a:lnTo>
                  <a:lnTo>
                    <a:pt x="312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12" name="矩形 288958"/>
            <p:cNvSpPr/>
            <p:nvPr/>
          </p:nvSpPr>
          <p:spPr>
            <a:xfrm>
              <a:off x="3936" y="182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85" name="组合 288984"/>
          <p:cNvGrpSpPr/>
          <p:nvPr/>
        </p:nvGrpSpPr>
        <p:grpSpPr>
          <a:xfrm>
            <a:off x="4095750" y="2773363"/>
            <a:ext cx="2749550" cy="533400"/>
            <a:chOff x="3195" y="1776"/>
            <a:chExt cx="1732" cy="336"/>
          </a:xfrm>
        </p:grpSpPr>
        <p:sp>
          <p:nvSpPr>
            <p:cNvPr id="31814" name="矩形 288954"/>
            <p:cNvSpPr/>
            <p:nvPr/>
          </p:nvSpPr>
          <p:spPr>
            <a:xfrm>
              <a:off x="4608" y="177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815" name="任意多边形 288901"/>
            <p:cNvSpPr/>
            <p:nvPr/>
          </p:nvSpPr>
          <p:spPr>
            <a:xfrm>
              <a:off x="3449" y="1819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16" name="任意多边形 288902"/>
            <p:cNvSpPr/>
            <p:nvPr/>
          </p:nvSpPr>
          <p:spPr>
            <a:xfrm>
              <a:off x="4609" y="1819"/>
              <a:ext cx="52" cy="52"/>
            </a:xfrm>
            <a:custGeom>
              <a:avLst/>
              <a:gdLst/>
              <a:ahLst/>
              <a:cxnLst/>
              <a:pathLst>
                <a:path w="312" h="311">
                  <a:moveTo>
                    <a:pt x="312" y="155"/>
                  </a:moveTo>
                  <a:lnTo>
                    <a:pt x="266" y="45"/>
                  </a:lnTo>
                  <a:lnTo>
                    <a:pt x="157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7" y="311"/>
                  </a:lnTo>
                  <a:lnTo>
                    <a:pt x="266" y="266"/>
                  </a:lnTo>
                  <a:lnTo>
                    <a:pt x="312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17" name="矩形 288959"/>
            <p:cNvSpPr/>
            <p:nvPr/>
          </p:nvSpPr>
          <p:spPr>
            <a:xfrm>
              <a:off x="3195" y="1824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91" name="组合 288990"/>
          <p:cNvGrpSpPr/>
          <p:nvPr/>
        </p:nvGrpSpPr>
        <p:grpSpPr>
          <a:xfrm>
            <a:off x="3200400" y="3686175"/>
            <a:ext cx="415925" cy="2676525"/>
            <a:chOff x="2631" y="2351"/>
            <a:chExt cx="262" cy="1686"/>
          </a:xfrm>
        </p:grpSpPr>
        <p:sp>
          <p:nvSpPr>
            <p:cNvPr id="31819" name="任意多边形 288853"/>
            <p:cNvSpPr/>
            <p:nvPr/>
          </p:nvSpPr>
          <p:spPr>
            <a:xfrm>
              <a:off x="2687" y="3796"/>
              <a:ext cx="52" cy="52"/>
            </a:xfrm>
            <a:custGeom>
              <a:avLst/>
              <a:gdLst/>
              <a:ahLst/>
              <a:cxnLst/>
              <a:pathLst>
                <a:path w="311" h="310">
                  <a:moveTo>
                    <a:pt x="311" y="155"/>
                  </a:moveTo>
                  <a:lnTo>
                    <a:pt x="265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6" y="310"/>
                  </a:lnTo>
                  <a:lnTo>
                    <a:pt x="265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20" name="任意多边形 288856"/>
            <p:cNvSpPr/>
            <p:nvPr/>
          </p:nvSpPr>
          <p:spPr>
            <a:xfrm>
              <a:off x="2687" y="2584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5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5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21" name="矩形 288960"/>
            <p:cNvSpPr/>
            <p:nvPr/>
          </p:nvSpPr>
          <p:spPr>
            <a:xfrm>
              <a:off x="2681" y="3749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822" name="矩形 288961"/>
            <p:cNvSpPr/>
            <p:nvPr/>
          </p:nvSpPr>
          <p:spPr>
            <a:xfrm>
              <a:off x="2631" y="2351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8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88" name="组合 288987"/>
          <p:cNvGrpSpPr/>
          <p:nvPr/>
        </p:nvGrpSpPr>
        <p:grpSpPr>
          <a:xfrm>
            <a:off x="2946400" y="3621088"/>
            <a:ext cx="428625" cy="2857500"/>
            <a:chOff x="2471" y="2310"/>
            <a:chExt cx="270" cy="1800"/>
          </a:xfrm>
        </p:grpSpPr>
        <p:sp>
          <p:nvSpPr>
            <p:cNvPr id="31824" name="任意多边形 288852"/>
            <p:cNvSpPr/>
            <p:nvPr/>
          </p:nvSpPr>
          <p:spPr>
            <a:xfrm>
              <a:off x="2597" y="3826"/>
              <a:ext cx="52" cy="51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5" y="45"/>
                  </a:lnTo>
                  <a:lnTo>
                    <a:pt x="155" y="0"/>
                  </a:lnTo>
                  <a:lnTo>
                    <a:pt x="45" y="45"/>
                  </a:lnTo>
                  <a:lnTo>
                    <a:pt x="0" y="155"/>
                  </a:lnTo>
                  <a:lnTo>
                    <a:pt x="45" y="265"/>
                  </a:lnTo>
                  <a:lnTo>
                    <a:pt x="155" y="311"/>
                  </a:lnTo>
                  <a:lnTo>
                    <a:pt x="265" y="265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25" name="任意多边形 288855"/>
            <p:cNvSpPr/>
            <p:nvPr/>
          </p:nvSpPr>
          <p:spPr>
            <a:xfrm>
              <a:off x="2597" y="2553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6"/>
                  </a:moveTo>
                  <a:lnTo>
                    <a:pt x="265" y="45"/>
                  </a:lnTo>
                  <a:lnTo>
                    <a:pt x="155" y="0"/>
                  </a:lnTo>
                  <a:lnTo>
                    <a:pt x="45" y="45"/>
                  </a:lnTo>
                  <a:lnTo>
                    <a:pt x="0" y="156"/>
                  </a:lnTo>
                  <a:lnTo>
                    <a:pt x="45" y="265"/>
                  </a:lnTo>
                  <a:lnTo>
                    <a:pt x="155" y="311"/>
                  </a:lnTo>
                  <a:lnTo>
                    <a:pt x="265" y="265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26" name="矩形 288962"/>
            <p:cNvSpPr/>
            <p:nvPr/>
          </p:nvSpPr>
          <p:spPr>
            <a:xfrm>
              <a:off x="2529" y="382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827" name="矩形 288963"/>
            <p:cNvSpPr/>
            <p:nvPr/>
          </p:nvSpPr>
          <p:spPr>
            <a:xfrm>
              <a:off x="2471" y="231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77" name="组合 288976"/>
          <p:cNvGrpSpPr/>
          <p:nvPr/>
        </p:nvGrpSpPr>
        <p:grpSpPr>
          <a:xfrm>
            <a:off x="1574800" y="2471738"/>
            <a:ext cx="420688" cy="457200"/>
            <a:chOff x="1607" y="1586"/>
            <a:chExt cx="265" cy="288"/>
          </a:xfrm>
        </p:grpSpPr>
        <p:sp>
          <p:nvSpPr>
            <p:cNvPr id="31829" name="任意多边形 288908"/>
            <p:cNvSpPr/>
            <p:nvPr/>
          </p:nvSpPr>
          <p:spPr>
            <a:xfrm>
              <a:off x="1643" y="1819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30" name="矩形 288964"/>
            <p:cNvSpPr/>
            <p:nvPr/>
          </p:nvSpPr>
          <p:spPr>
            <a:xfrm>
              <a:off x="1607" y="1586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93" name="组合 288992"/>
          <p:cNvGrpSpPr/>
          <p:nvPr/>
        </p:nvGrpSpPr>
        <p:grpSpPr>
          <a:xfrm>
            <a:off x="2833688" y="1477963"/>
            <a:ext cx="809625" cy="457200"/>
            <a:chOff x="2400" y="960"/>
            <a:chExt cx="510" cy="288"/>
          </a:xfrm>
        </p:grpSpPr>
        <p:sp>
          <p:nvSpPr>
            <p:cNvPr id="31832" name="任意多边形 288906"/>
            <p:cNvSpPr/>
            <p:nvPr/>
          </p:nvSpPr>
          <p:spPr>
            <a:xfrm>
              <a:off x="2824" y="1148"/>
              <a:ext cx="52" cy="52"/>
            </a:xfrm>
            <a:custGeom>
              <a:avLst/>
              <a:gdLst/>
              <a:ahLst/>
              <a:cxnLst/>
              <a:pathLst>
                <a:path w="311" h="312">
                  <a:moveTo>
                    <a:pt x="311" y="156"/>
                  </a:moveTo>
                  <a:lnTo>
                    <a:pt x="266" y="46"/>
                  </a:lnTo>
                  <a:lnTo>
                    <a:pt x="155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5" y="312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33" name="矩形 288968"/>
            <p:cNvSpPr/>
            <p:nvPr/>
          </p:nvSpPr>
          <p:spPr>
            <a:xfrm>
              <a:off x="2400" y="960"/>
              <a:ext cx="51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9'10'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95" name="组合 288994"/>
          <p:cNvGrpSpPr/>
          <p:nvPr/>
        </p:nvGrpSpPr>
        <p:grpSpPr>
          <a:xfrm>
            <a:off x="3487738" y="3992563"/>
            <a:ext cx="488950" cy="2057400"/>
            <a:chOff x="2812" y="2544"/>
            <a:chExt cx="308" cy="1296"/>
          </a:xfrm>
        </p:grpSpPr>
        <p:sp>
          <p:nvSpPr>
            <p:cNvPr id="31835" name="任意多边形 288857"/>
            <p:cNvSpPr/>
            <p:nvPr/>
          </p:nvSpPr>
          <p:spPr>
            <a:xfrm>
              <a:off x="2824" y="2787"/>
              <a:ext cx="52" cy="52"/>
            </a:xfrm>
            <a:custGeom>
              <a:avLst/>
              <a:gdLst/>
              <a:ahLst/>
              <a:cxnLst/>
              <a:pathLst>
                <a:path w="311" h="310">
                  <a:moveTo>
                    <a:pt x="311" y="155"/>
                  </a:moveTo>
                  <a:lnTo>
                    <a:pt x="266" y="46"/>
                  </a:lnTo>
                  <a:lnTo>
                    <a:pt x="155" y="0"/>
                  </a:lnTo>
                  <a:lnTo>
                    <a:pt x="46" y="46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5" y="310"/>
                  </a:lnTo>
                  <a:lnTo>
                    <a:pt x="266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36" name="任意多边形 288859"/>
            <p:cNvSpPr/>
            <p:nvPr/>
          </p:nvSpPr>
          <p:spPr>
            <a:xfrm>
              <a:off x="2824" y="3593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6" y="45"/>
                  </a:lnTo>
                  <a:lnTo>
                    <a:pt x="155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6"/>
                  </a:lnTo>
                  <a:lnTo>
                    <a:pt x="155" y="311"/>
                  </a:lnTo>
                  <a:lnTo>
                    <a:pt x="266" y="266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37" name="矩形 288969"/>
            <p:cNvSpPr/>
            <p:nvPr/>
          </p:nvSpPr>
          <p:spPr>
            <a:xfrm>
              <a:off x="2812" y="2544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10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838" name="矩形 288970"/>
            <p:cNvSpPr/>
            <p:nvPr/>
          </p:nvSpPr>
          <p:spPr>
            <a:xfrm>
              <a:off x="2860" y="355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9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8996" name="组合 288995"/>
          <p:cNvGrpSpPr/>
          <p:nvPr/>
        </p:nvGrpSpPr>
        <p:grpSpPr>
          <a:xfrm>
            <a:off x="4308475" y="1481138"/>
            <a:ext cx="2282825" cy="481012"/>
            <a:chOff x="3329" y="962"/>
            <a:chExt cx="1438" cy="303"/>
          </a:xfrm>
        </p:grpSpPr>
        <p:sp>
          <p:nvSpPr>
            <p:cNvPr id="31840" name="任意多边形 288895"/>
            <p:cNvSpPr/>
            <p:nvPr/>
          </p:nvSpPr>
          <p:spPr>
            <a:xfrm>
              <a:off x="3627" y="1148"/>
              <a:ext cx="52" cy="52"/>
            </a:xfrm>
            <a:custGeom>
              <a:avLst/>
              <a:gdLst/>
              <a:ahLst/>
              <a:cxnLst/>
              <a:pathLst>
                <a:path w="310" h="312">
                  <a:moveTo>
                    <a:pt x="310" y="156"/>
                  </a:moveTo>
                  <a:lnTo>
                    <a:pt x="264" y="46"/>
                  </a:lnTo>
                  <a:lnTo>
                    <a:pt x="155" y="0"/>
                  </a:lnTo>
                  <a:lnTo>
                    <a:pt x="44" y="46"/>
                  </a:lnTo>
                  <a:lnTo>
                    <a:pt x="0" y="156"/>
                  </a:lnTo>
                  <a:lnTo>
                    <a:pt x="44" y="266"/>
                  </a:lnTo>
                  <a:lnTo>
                    <a:pt x="155" y="312"/>
                  </a:lnTo>
                  <a:lnTo>
                    <a:pt x="264" y="266"/>
                  </a:lnTo>
                  <a:lnTo>
                    <a:pt x="310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41" name="任意多边形 288896"/>
            <p:cNvSpPr/>
            <p:nvPr/>
          </p:nvSpPr>
          <p:spPr>
            <a:xfrm>
              <a:off x="4431" y="1148"/>
              <a:ext cx="52" cy="52"/>
            </a:xfrm>
            <a:custGeom>
              <a:avLst/>
              <a:gdLst/>
              <a:ahLst/>
              <a:cxnLst/>
              <a:pathLst>
                <a:path w="311" h="312">
                  <a:moveTo>
                    <a:pt x="311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2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42" name="矩形 288957"/>
            <p:cNvSpPr/>
            <p:nvPr/>
          </p:nvSpPr>
          <p:spPr>
            <a:xfrm>
              <a:off x="3329" y="977"/>
              <a:ext cx="41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10"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843" name="矩形 288971"/>
            <p:cNvSpPr/>
            <p:nvPr/>
          </p:nvSpPr>
          <p:spPr>
            <a:xfrm>
              <a:off x="4448" y="96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9"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81" name="组合 288980"/>
          <p:cNvGrpSpPr/>
          <p:nvPr/>
        </p:nvGrpSpPr>
        <p:grpSpPr>
          <a:xfrm>
            <a:off x="5419725" y="1249363"/>
            <a:ext cx="538163" cy="457200"/>
            <a:chOff x="4029" y="816"/>
            <a:chExt cx="339" cy="288"/>
          </a:xfrm>
        </p:grpSpPr>
        <p:sp>
          <p:nvSpPr>
            <p:cNvPr id="31845" name="任意多边形 288894"/>
            <p:cNvSpPr/>
            <p:nvPr/>
          </p:nvSpPr>
          <p:spPr>
            <a:xfrm>
              <a:off x="4029" y="1020"/>
              <a:ext cx="52" cy="52"/>
            </a:xfrm>
            <a:custGeom>
              <a:avLst/>
              <a:gdLst/>
              <a:ahLst/>
              <a:cxnLst/>
              <a:pathLst>
                <a:path w="310" h="311">
                  <a:moveTo>
                    <a:pt x="310" y="156"/>
                  </a:moveTo>
                  <a:lnTo>
                    <a:pt x="265" y="46"/>
                  </a:lnTo>
                  <a:lnTo>
                    <a:pt x="155" y="0"/>
                  </a:lnTo>
                  <a:lnTo>
                    <a:pt x="45" y="46"/>
                  </a:lnTo>
                  <a:lnTo>
                    <a:pt x="0" y="156"/>
                  </a:lnTo>
                  <a:lnTo>
                    <a:pt x="45" y="266"/>
                  </a:lnTo>
                  <a:lnTo>
                    <a:pt x="155" y="311"/>
                  </a:lnTo>
                  <a:lnTo>
                    <a:pt x="265" y="266"/>
                  </a:lnTo>
                  <a:lnTo>
                    <a:pt x="310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46" name="矩形 288972"/>
            <p:cNvSpPr/>
            <p:nvPr/>
          </p:nvSpPr>
          <p:spPr>
            <a:xfrm>
              <a:off x="4049" y="81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92" name="组合 288991"/>
          <p:cNvGrpSpPr/>
          <p:nvPr/>
        </p:nvGrpSpPr>
        <p:grpSpPr>
          <a:xfrm>
            <a:off x="4129088" y="1858963"/>
            <a:ext cx="2743200" cy="457200"/>
            <a:chOff x="3216" y="1200"/>
            <a:chExt cx="1728" cy="288"/>
          </a:xfrm>
        </p:grpSpPr>
        <p:sp>
          <p:nvSpPr>
            <p:cNvPr id="31848" name="任意多边形 288897"/>
            <p:cNvSpPr/>
            <p:nvPr/>
          </p:nvSpPr>
          <p:spPr>
            <a:xfrm>
              <a:off x="3423" y="1412"/>
              <a:ext cx="52" cy="51"/>
            </a:xfrm>
            <a:custGeom>
              <a:avLst/>
              <a:gdLst/>
              <a:ahLst/>
              <a:cxnLst/>
              <a:pathLst>
                <a:path w="311" h="310">
                  <a:moveTo>
                    <a:pt x="311" y="155"/>
                  </a:moveTo>
                  <a:lnTo>
                    <a:pt x="265" y="45"/>
                  </a:lnTo>
                  <a:lnTo>
                    <a:pt x="156" y="0"/>
                  </a:lnTo>
                  <a:lnTo>
                    <a:pt x="45" y="45"/>
                  </a:lnTo>
                  <a:lnTo>
                    <a:pt x="0" y="155"/>
                  </a:lnTo>
                  <a:lnTo>
                    <a:pt x="45" y="265"/>
                  </a:lnTo>
                  <a:lnTo>
                    <a:pt x="156" y="310"/>
                  </a:lnTo>
                  <a:lnTo>
                    <a:pt x="265" y="265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49" name="任意多边形 288898"/>
            <p:cNvSpPr/>
            <p:nvPr/>
          </p:nvSpPr>
          <p:spPr>
            <a:xfrm>
              <a:off x="4635" y="1412"/>
              <a:ext cx="52" cy="51"/>
            </a:xfrm>
            <a:custGeom>
              <a:avLst/>
              <a:gdLst/>
              <a:ahLst/>
              <a:cxnLst/>
              <a:pathLst>
                <a:path w="311" h="310">
                  <a:moveTo>
                    <a:pt x="311" y="155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5"/>
                  </a:lnTo>
                  <a:lnTo>
                    <a:pt x="156" y="310"/>
                  </a:lnTo>
                  <a:lnTo>
                    <a:pt x="266" y="265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50" name="矩形 288973"/>
            <p:cNvSpPr/>
            <p:nvPr/>
          </p:nvSpPr>
          <p:spPr>
            <a:xfrm>
              <a:off x="3216" y="120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8"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851" name="矩形 288974"/>
            <p:cNvSpPr/>
            <p:nvPr/>
          </p:nvSpPr>
          <p:spPr>
            <a:xfrm>
              <a:off x="4625" y="120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8984" name="组合 288983"/>
          <p:cNvGrpSpPr/>
          <p:nvPr/>
        </p:nvGrpSpPr>
        <p:grpSpPr>
          <a:xfrm>
            <a:off x="2668588" y="4041775"/>
            <a:ext cx="368300" cy="2084388"/>
            <a:chOff x="2296" y="2575"/>
            <a:chExt cx="232" cy="1313"/>
          </a:xfrm>
        </p:grpSpPr>
        <p:sp>
          <p:nvSpPr>
            <p:cNvPr id="31853" name="任意多边形 288851"/>
            <p:cNvSpPr/>
            <p:nvPr/>
          </p:nvSpPr>
          <p:spPr>
            <a:xfrm>
              <a:off x="2476" y="3771"/>
              <a:ext cx="52" cy="52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6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6"/>
                  </a:lnTo>
                  <a:lnTo>
                    <a:pt x="46" y="266"/>
                  </a:lnTo>
                  <a:lnTo>
                    <a:pt x="156" y="311"/>
                  </a:lnTo>
                  <a:lnTo>
                    <a:pt x="266" y="266"/>
                  </a:lnTo>
                  <a:lnTo>
                    <a:pt x="311" y="15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54" name="任意多边形 288854"/>
            <p:cNvSpPr/>
            <p:nvPr/>
          </p:nvSpPr>
          <p:spPr>
            <a:xfrm>
              <a:off x="2476" y="2610"/>
              <a:ext cx="52" cy="51"/>
            </a:xfrm>
            <a:custGeom>
              <a:avLst/>
              <a:gdLst/>
              <a:ahLst/>
              <a:cxnLst/>
              <a:pathLst>
                <a:path w="311" h="311">
                  <a:moveTo>
                    <a:pt x="311" y="155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5"/>
                  </a:lnTo>
                  <a:lnTo>
                    <a:pt x="46" y="265"/>
                  </a:lnTo>
                  <a:lnTo>
                    <a:pt x="156" y="311"/>
                  </a:lnTo>
                  <a:lnTo>
                    <a:pt x="266" y="265"/>
                  </a:lnTo>
                  <a:lnTo>
                    <a:pt x="311" y="15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855" name="矩形 288949"/>
            <p:cNvSpPr/>
            <p:nvPr/>
          </p:nvSpPr>
          <p:spPr>
            <a:xfrm>
              <a:off x="2316" y="360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856" name="矩形 288950"/>
            <p:cNvSpPr/>
            <p:nvPr/>
          </p:nvSpPr>
          <p:spPr>
            <a:xfrm>
              <a:off x="2296" y="2575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pic>
        <p:nvPicPr>
          <p:cNvPr id="289005" name="图片 289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38" y="3001963"/>
            <a:ext cx="3819525" cy="347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858" name="动作按钮: 自定义 289005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1859" name="动作按钮: 自定义 28900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1860" name="动作按钮: 自定义 289007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1861" name="文本框 289008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8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8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8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8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8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8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8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2889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2889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28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8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8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8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7" dur="500"/>
                                        <p:tgtEl>
                                          <p:spTgt spid="28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2889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2889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2" dur="500"/>
                                        <p:tgtEl>
                                          <p:spTgt spid="28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28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8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28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2" dur="500"/>
                                        <p:tgtEl>
                                          <p:spTgt spid="2889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500"/>
                                        <p:tgtEl>
                                          <p:spTgt spid="2889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2" dur="500"/>
                                        <p:tgtEl>
                                          <p:spTgt spid="28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7" dur="500"/>
                                        <p:tgtEl>
                                          <p:spTgt spid="28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28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8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8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7" dur="500"/>
                                        <p:tgtEl>
                                          <p:spTgt spid="28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2" dur="500"/>
                                        <p:tgtEl>
                                          <p:spTgt spid="2889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7" dur="500"/>
                                        <p:tgtEl>
                                          <p:spTgt spid="2889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2" dur="500"/>
                                        <p:tgtEl>
                                          <p:spTgt spid="28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7" dur="500"/>
                                        <p:tgtEl>
                                          <p:spTgt spid="28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2" dur="500"/>
                                        <p:tgtEl>
                                          <p:spTgt spid="28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28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28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8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8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340" name="图片 256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50" name="组合 256049"/>
          <p:cNvGrpSpPr>
            <a:grpSpLocks noChangeAspect="1"/>
          </p:cNvGrpSpPr>
          <p:nvPr/>
        </p:nvGrpSpPr>
        <p:grpSpPr>
          <a:xfrm>
            <a:off x="5268913" y="1084263"/>
            <a:ext cx="1784350" cy="2420937"/>
            <a:chOff x="3348" y="1174"/>
            <a:chExt cx="625" cy="848"/>
          </a:xfrm>
        </p:grpSpPr>
        <p:sp>
          <p:nvSpPr>
            <p:cNvPr id="14342" name="直接连接符 256050"/>
            <p:cNvSpPr>
              <a:spLocks noChangeAspect="1"/>
            </p:cNvSpPr>
            <p:nvPr/>
          </p:nvSpPr>
          <p:spPr>
            <a:xfrm>
              <a:off x="3660" y="1174"/>
              <a:ext cx="1" cy="64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43" name="直接连接符 256051"/>
            <p:cNvSpPr>
              <a:spLocks noChangeAspect="1"/>
            </p:cNvSpPr>
            <p:nvPr/>
          </p:nvSpPr>
          <p:spPr>
            <a:xfrm>
              <a:off x="3660" y="1964"/>
              <a:ext cx="1" cy="58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344" name="组合 256052"/>
            <p:cNvGrpSpPr>
              <a:grpSpLocks noChangeAspect="1"/>
            </p:cNvGrpSpPr>
            <p:nvPr/>
          </p:nvGrpSpPr>
          <p:grpSpPr>
            <a:xfrm>
              <a:off x="3348" y="1238"/>
              <a:ext cx="625" cy="727"/>
              <a:chOff x="3348" y="1238"/>
              <a:chExt cx="625" cy="727"/>
            </a:xfrm>
          </p:grpSpPr>
          <p:sp>
            <p:nvSpPr>
              <p:cNvPr id="14345" name="直接连接符 256053"/>
              <p:cNvSpPr>
                <a:spLocks noChangeAspect="1"/>
              </p:cNvSpPr>
              <p:nvPr/>
            </p:nvSpPr>
            <p:spPr>
              <a:xfrm>
                <a:off x="3348" y="1238"/>
                <a:ext cx="624" cy="1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6" name="直接连接符 256054"/>
              <p:cNvSpPr>
                <a:spLocks noChangeAspect="1"/>
              </p:cNvSpPr>
              <p:nvPr/>
            </p:nvSpPr>
            <p:spPr>
              <a:xfrm>
                <a:off x="3348" y="1964"/>
                <a:ext cx="624" cy="1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7" name="直接连接符 256055"/>
              <p:cNvSpPr>
                <a:spLocks noChangeAspect="1"/>
              </p:cNvSpPr>
              <p:nvPr/>
            </p:nvSpPr>
            <p:spPr>
              <a:xfrm>
                <a:off x="3660" y="1238"/>
                <a:ext cx="1" cy="72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8" name="直接连接符 256056"/>
              <p:cNvSpPr>
                <a:spLocks noChangeAspect="1"/>
              </p:cNvSpPr>
              <p:nvPr/>
            </p:nvSpPr>
            <p:spPr>
              <a:xfrm flipV="1">
                <a:off x="3348" y="1238"/>
                <a:ext cx="1" cy="72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49" name="直接连接符 256057"/>
              <p:cNvSpPr>
                <a:spLocks noChangeAspect="1"/>
              </p:cNvSpPr>
              <p:nvPr/>
            </p:nvSpPr>
            <p:spPr>
              <a:xfrm flipV="1">
                <a:off x="3972" y="1238"/>
                <a:ext cx="1" cy="72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56059" name="直接连接符 256058"/>
          <p:cNvSpPr>
            <a:spLocks noChangeAspect="1"/>
          </p:cNvSpPr>
          <p:nvPr/>
        </p:nvSpPr>
        <p:spPr>
          <a:xfrm>
            <a:off x="2917825" y="1820863"/>
            <a:ext cx="3786188" cy="3175"/>
          </a:xfrm>
          <a:prstGeom prst="line">
            <a:avLst/>
          </a:prstGeom>
          <a:ln w="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6112" name="组合 256111"/>
          <p:cNvGrpSpPr/>
          <p:nvPr/>
        </p:nvGrpSpPr>
        <p:grpSpPr>
          <a:xfrm>
            <a:off x="3886200" y="1843088"/>
            <a:ext cx="1773238" cy="382587"/>
            <a:chOff x="2448" y="1161"/>
            <a:chExt cx="1117" cy="241"/>
          </a:xfrm>
        </p:grpSpPr>
        <p:sp>
          <p:nvSpPr>
            <p:cNvPr id="14352" name="直接连接符 256060"/>
            <p:cNvSpPr>
              <a:spLocks noChangeAspect="1"/>
            </p:cNvSpPr>
            <p:nvPr/>
          </p:nvSpPr>
          <p:spPr>
            <a:xfrm>
              <a:off x="2448" y="1368"/>
              <a:ext cx="856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53" name="矩形 256062"/>
            <p:cNvSpPr>
              <a:spLocks noChangeAspect="1"/>
            </p:cNvSpPr>
            <p:nvPr/>
          </p:nvSpPr>
          <p:spPr>
            <a:xfrm>
              <a:off x="3362" y="1161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b"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54" name="任意多边形 256063"/>
            <p:cNvSpPr>
              <a:spLocks noChangeAspect="1"/>
            </p:cNvSpPr>
            <p:nvPr/>
          </p:nvSpPr>
          <p:spPr>
            <a:xfrm>
              <a:off x="3270" y="1334"/>
              <a:ext cx="68" cy="68"/>
            </a:xfrm>
            <a:custGeom>
              <a:avLst/>
              <a:gdLst/>
              <a:ahLst/>
              <a:cxnLst/>
              <a:pathLst>
                <a:path w="380" h="380">
                  <a:moveTo>
                    <a:pt x="380" y="190"/>
                  </a:moveTo>
                  <a:lnTo>
                    <a:pt x="324" y="56"/>
                  </a:lnTo>
                  <a:lnTo>
                    <a:pt x="190" y="0"/>
                  </a:lnTo>
                  <a:lnTo>
                    <a:pt x="56" y="56"/>
                  </a:lnTo>
                  <a:lnTo>
                    <a:pt x="0" y="190"/>
                  </a:lnTo>
                  <a:lnTo>
                    <a:pt x="56" y="324"/>
                  </a:lnTo>
                  <a:lnTo>
                    <a:pt x="190" y="380"/>
                  </a:lnTo>
                  <a:lnTo>
                    <a:pt x="324" y="324"/>
                  </a:lnTo>
                  <a:lnTo>
                    <a:pt x="380" y="19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56073" name="直接连接符 256072"/>
          <p:cNvSpPr>
            <a:spLocks noChangeAspect="1"/>
          </p:cNvSpPr>
          <p:nvPr/>
        </p:nvSpPr>
        <p:spPr>
          <a:xfrm>
            <a:off x="6159500" y="1820863"/>
            <a:ext cx="568325" cy="3175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6078" name="组合 256077"/>
          <p:cNvGrpSpPr/>
          <p:nvPr/>
        </p:nvGrpSpPr>
        <p:grpSpPr>
          <a:xfrm>
            <a:off x="2692400" y="1820863"/>
            <a:ext cx="279400" cy="4168775"/>
            <a:chOff x="1552" y="1195"/>
            <a:chExt cx="176" cy="2626"/>
          </a:xfrm>
        </p:grpSpPr>
        <p:sp>
          <p:nvSpPr>
            <p:cNvPr id="14357" name="矩形 256078"/>
            <p:cNvSpPr>
              <a:spLocks noChangeAspect="1"/>
            </p:cNvSpPr>
            <p:nvPr/>
          </p:nvSpPr>
          <p:spPr>
            <a:xfrm>
              <a:off x="1552" y="3590"/>
              <a:ext cx="9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58" name="直接连接符 256079"/>
            <p:cNvSpPr>
              <a:spLocks noChangeAspect="1"/>
            </p:cNvSpPr>
            <p:nvPr/>
          </p:nvSpPr>
          <p:spPr>
            <a:xfrm>
              <a:off x="1694" y="1195"/>
              <a:ext cx="2" cy="2453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59" name="任意多边形 256080"/>
            <p:cNvSpPr>
              <a:spLocks noChangeAspect="1"/>
            </p:cNvSpPr>
            <p:nvPr/>
          </p:nvSpPr>
          <p:spPr>
            <a:xfrm>
              <a:off x="1660" y="3613"/>
              <a:ext cx="68" cy="69"/>
            </a:xfrm>
            <a:custGeom>
              <a:avLst/>
              <a:gdLst/>
              <a:ahLst/>
              <a:cxnLst/>
              <a:pathLst>
                <a:path w="378" h="379">
                  <a:moveTo>
                    <a:pt x="378" y="190"/>
                  </a:moveTo>
                  <a:lnTo>
                    <a:pt x="323" y="55"/>
                  </a:lnTo>
                  <a:lnTo>
                    <a:pt x="189" y="0"/>
                  </a:lnTo>
                  <a:lnTo>
                    <a:pt x="54" y="55"/>
                  </a:lnTo>
                  <a:lnTo>
                    <a:pt x="0" y="190"/>
                  </a:lnTo>
                  <a:lnTo>
                    <a:pt x="54" y="324"/>
                  </a:lnTo>
                  <a:lnTo>
                    <a:pt x="189" y="379"/>
                  </a:lnTo>
                  <a:lnTo>
                    <a:pt x="323" y="324"/>
                  </a:lnTo>
                  <a:lnTo>
                    <a:pt x="378" y="19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56082" name="组合 256081"/>
          <p:cNvGrpSpPr/>
          <p:nvPr/>
        </p:nvGrpSpPr>
        <p:grpSpPr>
          <a:xfrm>
            <a:off x="4594225" y="3340100"/>
            <a:ext cx="200025" cy="2130425"/>
            <a:chOff x="2750" y="2152"/>
            <a:chExt cx="126" cy="1342"/>
          </a:xfrm>
        </p:grpSpPr>
        <p:sp>
          <p:nvSpPr>
            <p:cNvPr id="14361" name="矩形 256082"/>
            <p:cNvSpPr>
              <a:spLocks noChangeAspect="1"/>
            </p:cNvSpPr>
            <p:nvPr/>
          </p:nvSpPr>
          <p:spPr>
            <a:xfrm>
              <a:off x="2791" y="3264"/>
              <a:ext cx="8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2" name="直接连接符 256083"/>
            <p:cNvSpPr>
              <a:spLocks noChangeAspect="1"/>
            </p:cNvSpPr>
            <p:nvPr/>
          </p:nvSpPr>
          <p:spPr>
            <a:xfrm>
              <a:off x="2784" y="2152"/>
              <a:ext cx="2" cy="1136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63" name="任意多边形 256084"/>
            <p:cNvSpPr>
              <a:spLocks noChangeAspect="1"/>
            </p:cNvSpPr>
            <p:nvPr/>
          </p:nvSpPr>
          <p:spPr>
            <a:xfrm>
              <a:off x="2750" y="3254"/>
              <a:ext cx="68" cy="68"/>
            </a:xfrm>
            <a:custGeom>
              <a:avLst/>
              <a:gdLst/>
              <a:ahLst/>
              <a:cxnLst/>
              <a:pathLst>
                <a:path w="379" h="380">
                  <a:moveTo>
                    <a:pt x="379" y="190"/>
                  </a:moveTo>
                  <a:lnTo>
                    <a:pt x="324" y="55"/>
                  </a:lnTo>
                  <a:lnTo>
                    <a:pt x="189" y="0"/>
                  </a:lnTo>
                  <a:lnTo>
                    <a:pt x="55" y="55"/>
                  </a:lnTo>
                  <a:lnTo>
                    <a:pt x="0" y="190"/>
                  </a:lnTo>
                  <a:lnTo>
                    <a:pt x="55" y="325"/>
                  </a:lnTo>
                  <a:lnTo>
                    <a:pt x="189" y="380"/>
                  </a:lnTo>
                  <a:lnTo>
                    <a:pt x="324" y="325"/>
                  </a:lnTo>
                  <a:lnTo>
                    <a:pt x="379" y="19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56092" name="组合 256091"/>
          <p:cNvGrpSpPr/>
          <p:nvPr/>
        </p:nvGrpSpPr>
        <p:grpSpPr>
          <a:xfrm>
            <a:off x="6553200" y="1766888"/>
            <a:ext cx="322263" cy="427037"/>
            <a:chOff x="3984" y="1161"/>
            <a:chExt cx="203" cy="269"/>
          </a:xfrm>
        </p:grpSpPr>
        <p:sp>
          <p:nvSpPr>
            <p:cNvPr id="14365" name="任意多边形 256092"/>
            <p:cNvSpPr>
              <a:spLocks noChangeAspect="1"/>
            </p:cNvSpPr>
            <p:nvPr/>
          </p:nvSpPr>
          <p:spPr>
            <a:xfrm>
              <a:off x="4059" y="1161"/>
              <a:ext cx="69" cy="68"/>
            </a:xfrm>
            <a:custGeom>
              <a:avLst/>
              <a:gdLst/>
              <a:ahLst/>
              <a:cxnLst/>
              <a:pathLst>
                <a:path w="378" h="380">
                  <a:moveTo>
                    <a:pt x="378" y="190"/>
                  </a:moveTo>
                  <a:lnTo>
                    <a:pt x="324" y="56"/>
                  </a:lnTo>
                  <a:lnTo>
                    <a:pt x="190" y="0"/>
                  </a:lnTo>
                  <a:lnTo>
                    <a:pt x="55" y="56"/>
                  </a:lnTo>
                  <a:lnTo>
                    <a:pt x="0" y="190"/>
                  </a:lnTo>
                  <a:lnTo>
                    <a:pt x="55" y="324"/>
                  </a:lnTo>
                  <a:lnTo>
                    <a:pt x="190" y="380"/>
                  </a:lnTo>
                  <a:lnTo>
                    <a:pt x="324" y="324"/>
                  </a:lnTo>
                  <a:lnTo>
                    <a:pt x="378" y="19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66" name="矩形 256093"/>
            <p:cNvSpPr>
              <a:spLocks noChangeAspect="1"/>
            </p:cNvSpPr>
            <p:nvPr/>
          </p:nvSpPr>
          <p:spPr>
            <a:xfrm>
              <a:off x="3984" y="1200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6111" name="组合 256110"/>
          <p:cNvGrpSpPr/>
          <p:nvPr/>
        </p:nvGrpSpPr>
        <p:grpSpPr>
          <a:xfrm>
            <a:off x="4692650" y="2357438"/>
            <a:ext cx="2062163" cy="365125"/>
            <a:chOff x="2956" y="1485"/>
            <a:chExt cx="1299" cy="230"/>
          </a:xfrm>
        </p:grpSpPr>
        <p:sp>
          <p:nvSpPr>
            <p:cNvPr id="14368" name="直接连接符 256095"/>
            <p:cNvSpPr>
              <a:spLocks noChangeAspect="1"/>
            </p:cNvSpPr>
            <p:nvPr/>
          </p:nvSpPr>
          <p:spPr>
            <a:xfrm>
              <a:off x="2956" y="1546"/>
              <a:ext cx="921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69" name="任意多边形 256097"/>
            <p:cNvSpPr>
              <a:spLocks noChangeAspect="1"/>
            </p:cNvSpPr>
            <p:nvPr/>
          </p:nvSpPr>
          <p:spPr>
            <a:xfrm>
              <a:off x="3843" y="1512"/>
              <a:ext cx="68" cy="68"/>
            </a:xfrm>
            <a:custGeom>
              <a:avLst/>
              <a:gdLst/>
              <a:ahLst/>
              <a:cxnLst/>
              <a:pathLst>
                <a:path w="380" h="379">
                  <a:moveTo>
                    <a:pt x="380" y="190"/>
                  </a:moveTo>
                  <a:lnTo>
                    <a:pt x="324" y="55"/>
                  </a:lnTo>
                  <a:lnTo>
                    <a:pt x="190" y="0"/>
                  </a:lnTo>
                  <a:lnTo>
                    <a:pt x="56" y="55"/>
                  </a:lnTo>
                  <a:lnTo>
                    <a:pt x="0" y="190"/>
                  </a:lnTo>
                  <a:lnTo>
                    <a:pt x="56" y="324"/>
                  </a:lnTo>
                  <a:lnTo>
                    <a:pt x="190" y="379"/>
                  </a:lnTo>
                  <a:lnTo>
                    <a:pt x="324" y="324"/>
                  </a:lnTo>
                  <a:lnTo>
                    <a:pt x="380" y="190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0" name="矩形 256098"/>
            <p:cNvSpPr>
              <a:spLocks noChangeAspect="1"/>
            </p:cNvSpPr>
            <p:nvPr/>
          </p:nvSpPr>
          <p:spPr>
            <a:xfrm>
              <a:off x="3935" y="1485"/>
              <a:ext cx="320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(c")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100" name="直接连接符 256099"/>
          <p:cNvSpPr>
            <a:spLocks noChangeAspect="1"/>
          </p:cNvSpPr>
          <p:nvPr/>
        </p:nvSpPr>
        <p:spPr>
          <a:xfrm>
            <a:off x="2917825" y="5143500"/>
            <a:ext cx="3175" cy="571500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6110" name="组合 256109"/>
          <p:cNvGrpSpPr/>
          <p:nvPr/>
        </p:nvGrpSpPr>
        <p:grpSpPr>
          <a:xfrm>
            <a:off x="3713163" y="2171700"/>
            <a:ext cx="219075" cy="2139950"/>
            <a:chOff x="2339" y="1368"/>
            <a:chExt cx="138" cy="1348"/>
          </a:xfrm>
        </p:grpSpPr>
        <p:sp>
          <p:nvSpPr>
            <p:cNvPr id="14373" name="直接连接符 256101"/>
            <p:cNvSpPr>
              <a:spLocks noChangeAspect="1"/>
            </p:cNvSpPr>
            <p:nvPr/>
          </p:nvSpPr>
          <p:spPr>
            <a:xfrm>
              <a:off x="2448" y="1368"/>
              <a:ext cx="2" cy="131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74" name="矩形 256102"/>
            <p:cNvSpPr>
              <a:spLocks noChangeAspect="1"/>
            </p:cNvSpPr>
            <p:nvPr/>
          </p:nvSpPr>
          <p:spPr>
            <a:xfrm>
              <a:off x="2339" y="2461"/>
              <a:ext cx="9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5" name="任意多边形 256103"/>
            <p:cNvSpPr>
              <a:spLocks noChangeAspect="1"/>
            </p:cNvSpPr>
            <p:nvPr/>
          </p:nvSpPr>
          <p:spPr>
            <a:xfrm>
              <a:off x="2408" y="2648"/>
              <a:ext cx="69" cy="68"/>
            </a:xfrm>
            <a:custGeom>
              <a:avLst/>
              <a:gdLst/>
              <a:ahLst/>
              <a:cxnLst/>
              <a:pathLst>
                <a:path w="380" h="381">
                  <a:moveTo>
                    <a:pt x="380" y="191"/>
                  </a:moveTo>
                  <a:lnTo>
                    <a:pt x="324" y="56"/>
                  </a:lnTo>
                  <a:lnTo>
                    <a:pt x="190" y="0"/>
                  </a:lnTo>
                  <a:lnTo>
                    <a:pt x="56" y="56"/>
                  </a:lnTo>
                  <a:lnTo>
                    <a:pt x="0" y="191"/>
                  </a:lnTo>
                  <a:lnTo>
                    <a:pt x="56" y="325"/>
                  </a:lnTo>
                  <a:lnTo>
                    <a:pt x="190" y="381"/>
                  </a:lnTo>
                  <a:lnTo>
                    <a:pt x="324" y="325"/>
                  </a:lnTo>
                  <a:lnTo>
                    <a:pt x="380" y="191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376" name="标题 25610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1.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补画六棱柱的侧面投影，并作出表面上各点的其余投影。</a:t>
            </a:r>
            <a:endParaRPr lang="zh-CN" altLang="en-US" sz="2800" b="1" i="1" dirty="0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4377" name="动作按钮: 自定义 256115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4378" name="动作按钮: 自定义 25611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4379" name="文本框 256117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6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5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0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2772" name="图片 1098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3" name="标题 109758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3-4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分析曲面立体的相贯线，补全投影（一）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2774" name="文本框 109759"/>
          <p:cNvSpPr txBox="1"/>
          <p:nvPr/>
        </p:nvSpPr>
        <p:spPr>
          <a:xfrm>
            <a:off x="762000" y="9906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1.</a:t>
            </a:r>
            <a:endParaRPr lang="en-US" altLang="zh-CN" sz="2800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09762" name="任意多边形 109761"/>
          <p:cNvSpPr>
            <a:spLocks noChangeAspect="1"/>
          </p:cNvSpPr>
          <p:nvPr/>
        </p:nvSpPr>
        <p:spPr>
          <a:xfrm>
            <a:off x="2106613" y="1724025"/>
            <a:ext cx="292100" cy="1411288"/>
          </a:xfrm>
          <a:custGeom>
            <a:avLst/>
            <a:gdLst/>
            <a:ahLst/>
            <a:cxnLst/>
            <a:pathLst>
              <a:path w="1020" h="4940">
                <a:moveTo>
                  <a:pt x="0" y="0"/>
                </a:moveTo>
                <a:lnTo>
                  <a:pt x="696" y="1158"/>
                </a:lnTo>
                <a:lnTo>
                  <a:pt x="931" y="1801"/>
                </a:lnTo>
                <a:lnTo>
                  <a:pt x="1020" y="2460"/>
                </a:lnTo>
                <a:lnTo>
                  <a:pt x="927" y="3112"/>
                </a:lnTo>
                <a:lnTo>
                  <a:pt x="689" y="3747"/>
                </a:lnTo>
                <a:lnTo>
                  <a:pt x="0" y="4940"/>
                </a:ln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9827" name="直接连接符 109826"/>
          <p:cNvSpPr>
            <a:spLocks noChangeAspect="1"/>
          </p:cNvSpPr>
          <p:nvPr/>
        </p:nvSpPr>
        <p:spPr>
          <a:xfrm flipV="1">
            <a:off x="2236788" y="1924050"/>
            <a:ext cx="1587" cy="3771900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9828" name="组合 109827"/>
          <p:cNvGrpSpPr/>
          <p:nvPr/>
        </p:nvGrpSpPr>
        <p:grpSpPr>
          <a:xfrm>
            <a:off x="2230438" y="1924050"/>
            <a:ext cx="3959225" cy="1014413"/>
            <a:chOff x="1448" y="1301"/>
            <a:chExt cx="2494" cy="639"/>
          </a:xfrm>
        </p:grpSpPr>
        <p:sp>
          <p:nvSpPr>
            <p:cNvPr id="32778" name="直接连接符 109828"/>
            <p:cNvSpPr>
              <a:spLocks noChangeAspect="1"/>
            </p:cNvSpPr>
            <p:nvPr/>
          </p:nvSpPr>
          <p:spPr>
            <a:xfrm flipH="1">
              <a:off x="1452" y="1301"/>
              <a:ext cx="2490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779" name="直接连接符 109829"/>
            <p:cNvSpPr>
              <a:spLocks noChangeAspect="1"/>
            </p:cNvSpPr>
            <p:nvPr/>
          </p:nvSpPr>
          <p:spPr>
            <a:xfrm flipH="1">
              <a:off x="1448" y="1938"/>
              <a:ext cx="2494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9831" name="直接连接符 109830"/>
          <p:cNvSpPr>
            <a:spLocks noChangeAspect="1"/>
          </p:cNvSpPr>
          <p:nvPr/>
        </p:nvSpPr>
        <p:spPr>
          <a:xfrm flipV="1">
            <a:off x="6189663" y="966788"/>
            <a:ext cx="3175" cy="2822575"/>
          </a:xfrm>
          <a:prstGeom prst="line">
            <a:avLst/>
          </a:prstGeom>
          <a:ln w="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9832" name="组合 109831"/>
          <p:cNvGrpSpPr/>
          <p:nvPr/>
        </p:nvGrpSpPr>
        <p:grpSpPr>
          <a:xfrm>
            <a:off x="1720850" y="1306513"/>
            <a:ext cx="442913" cy="477837"/>
            <a:chOff x="1127" y="912"/>
            <a:chExt cx="279" cy="301"/>
          </a:xfrm>
        </p:grpSpPr>
        <p:sp>
          <p:nvSpPr>
            <p:cNvPr id="32782" name="矩形 109832"/>
            <p:cNvSpPr/>
            <p:nvPr/>
          </p:nvSpPr>
          <p:spPr>
            <a:xfrm>
              <a:off x="1127" y="912"/>
              <a:ext cx="2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a'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783" name="任意多边形 109833"/>
            <p:cNvSpPr>
              <a:spLocks noChangeAspect="1"/>
            </p:cNvSpPr>
            <p:nvPr/>
          </p:nvSpPr>
          <p:spPr>
            <a:xfrm>
              <a:off x="1333" y="1137"/>
              <a:ext cx="73" cy="76"/>
            </a:xfrm>
            <a:custGeom>
              <a:avLst/>
              <a:gdLst/>
              <a:ahLst/>
              <a:cxnLst/>
              <a:pathLst>
                <a:path w="412" h="412">
                  <a:moveTo>
                    <a:pt x="412" y="206"/>
                  </a:moveTo>
                  <a:lnTo>
                    <a:pt x="351" y="62"/>
                  </a:lnTo>
                  <a:lnTo>
                    <a:pt x="206" y="0"/>
                  </a:lnTo>
                  <a:lnTo>
                    <a:pt x="60" y="62"/>
                  </a:lnTo>
                  <a:lnTo>
                    <a:pt x="0" y="206"/>
                  </a:lnTo>
                  <a:lnTo>
                    <a:pt x="60" y="352"/>
                  </a:lnTo>
                  <a:lnTo>
                    <a:pt x="206" y="412"/>
                  </a:lnTo>
                  <a:lnTo>
                    <a:pt x="351" y="352"/>
                  </a:lnTo>
                  <a:lnTo>
                    <a:pt x="412" y="20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35" name="组合 109834"/>
          <p:cNvGrpSpPr/>
          <p:nvPr/>
        </p:nvGrpSpPr>
        <p:grpSpPr>
          <a:xfrm>
            <a:off x="1720850" y="3076575"/>
            <a:ext cx="442913" cy="515938"/>
            <a:chOff x="1127" y="2027"/>
            <a:chExt cx="279" cy="325"/>
          </a:xfrm>
        </p:grpSpPr>
        <p:sp>
          <p:nvSpPr>
            <p:cNvPr id="32785" name="矩形 109835"/>
            <p:cNvSpPr/>
            <p:nvPr/>
          </p:nvSpPr>
          <p:spPr>
            <a:xfrm>
              <a:off x="1127" y="2064"/>
              <a:ext cx="25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b'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786" name="任意多边形 109836"/>
            <p:cNvSpPr>
              <a:spLocks noChangeAspect="1"/>
            </p:cNvSpPr>
            <p:nvPr/>
          </p:nvSpPr>
          <p:spPr>
            <a:xfrm>
              <a:off x="1333" y="2027"/>
              <a:ext cx="73" cy="75"/>
            </a:xfrm>
            <a:custGeom>
              <a:avLst/>
              <a:gdLst/>
              <a:ahLst/>
              <a:cxnLst/>
              <a:pathLst>
                <a:path w="412" h="412">
                  <a:moveTo>
                    <a:pt x="412" y="206"/>
                  </a:moveTo>
                  <a:lnTo>
                    <a:pt x="351" y="61"/>
                  </a:lnTo>
                  <a:lnTo>
                    <a:pt x="206" y="0"/>
                  </a:lnTo>
                  <a:lnTo>
                    <a:pt x="60" y="61"/>
                  </a:lnTo>
                  <a:lnTo>
                    <a:pt x="0" y="206"/>
                  </a:lnTo>
                  <a:lnTo>
                    <a:pt x="60" y="352"/>
                  </a:lnTo>
                  <a:lnTo>
                    <a:pt x="206" y="412"/>
                  </a:lnTo>
                  <a:lnTo>
                    <a:pt x="351" y="352"/>
                  </a:lnTo>
                  <a:lnTo>
                    <a:pt x="412" y="20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38" name="组合 109837"/>
          <p:cNvGrpSpPr/>
          <p:nvPr/>
        </p:nvGrpSpPr>
        <p:grpSpPr>
          <a:xfrm>
            <a:off x="4606925" y="1382713"/>
            <a:ext cx="2173288" cy="2209800"/>
            <a:chOff x="2945" y="960"/>
            <a:chExt cx="1369" cy="1392"/>
          </a:xfrm>
        </p:grpSpPr>
        <p:grpSp>
          <p:nvGrpSpPr>
            <p:cNvPr id="32788" name="组合 109838"/>
            <p:cNvGrpSpPr/>
            <p:nvPr/>
          </p:nvGrpSpPr>
          <p:grpSpPr>
            <a:xfrm>
              <a:off x="3360" y="960"/>
              <a:ext cx="309" cy="1392"/>
              <a:chOff x="3360" y="960"/>
              <a:chExt cx="309" cy="1392"/>
            </a:xfrm>
          </p:grpSpPr>
          <p:sp>
            <p:nvSpPr>
              <p:cNvPr id="32789" name="矩形 109839"/>
              <p:cNvSpPr/>
              <p:nvPr/>
            </p:nvSpPr>
            <p:spPr>
              <a:xfrm>
                <a:off x="3360" y="2064"/>
                <a:ext cx="29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b"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0" name="矩形 109840"/>
              <p:cNvSpPr/>
              <p:nvPr/>
            </p:nvSpPr>
            <p:spPr>
              <a:xfrm>
                <a:off x="3360" y="960"/>
                <a:ext cx="29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a"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1" name="任意多边形 109841"/>
              <p:cNvSpPr>
                <a:spLocks noChangeAspect="1"/>
              </p:cNvSpPr>
              <p:nvPr/>
            </p:nvSpPr>
            <p:spPr>
              <a:xfrm>
                <a:off x="3595" y="1137"/>
                <a:ext cx="74" cy="76"/>
              </a:xfrm>
              <a:custGeom>
                <a:avLst/>
                <a:gdLst/>
                <a:ahLst/>
                <a:cxnLst/>
                <a:pathLst>
                  <a:path w="411" h="412">
                    <a:moveTo>
                      <a:pt x="411" y="206"/>
                    </a:moveTo>
                    <a:lnTo>
                      <a:pt x="351" y="62"/>
                    </a:lnTo>
                    <a:lnTo>
                      <a:pt x="205" y="0"/>
                    </a:lnTo>
                    <a:lnTo>
                      <a:pt x="60" y="62"/>
                    </a:lnTo>
                    <a:lnTo>
                      <a:pt x="0" y="206"/>
                    </a:lnTo>
                    <a:lnTo>
                      <a:pt x="60" y="352"/>
                    </a:lnTo>
                    <a:lnTo>
                      <a:pt x="205" y="412"/>
                    </a:lnTo>
                    <a:lnTo>
                      <a:pt x="351" y="352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792" name="任意多边形 109842"/>
              <p:cNvSpPr>
                <a:spLocks noChangeAspect="1"/>
              </p:cNvSpPr>
              <p:nvPr/>
            </p:nvSpPr>
            <p:spPr>
              <a:xfrm>
                <a:off x="3595" y="2027"/>
                <a:ext cx="74" cy="75"/>
              </a:xfrm>
              <a:custGeom>
                <a:avLst/>
                <a:gdLst/>
                <a:ahLst/>
                <a:cxnLst/>
                <a:pathLst>
                  <a:path w="411" h="412">
                    <a:moveTo>
                      <a:pt x="411" y="206"/>
                    </a:moveTo>
                    <a:lnTo>
                      <a:pt x="351" y="61"/>
                    </a:lnTo>
                    <a:lnTo>
                      <a:pt x="205" y="0"/>
                    </a:lnTo>
                    <a:lnTo>
                      <a:pt x="60" y="61"/>
                    </a:lnTo>
                    <a:lnTo>
                      <a:pt x="0" y="206"/>
                    </a:lnTo>
                    <a:lnTo>
                      <a:pt x="60" y="352"/>
                    </a:lnTo>
                    <a:lnTo>
                      <a:pt x="205" y="412"/>
                    </a:lnTo>
                    <a:lnTo>
                      <a:pt x="351" y="352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2793" name="组合 109843"/>
            <p:cNvGrpSpPr/>
            <p:nvPr/>
          </p:nvGrpSpPr>
          <p:grpSpPr>
            <a:xfrm>
              <a:off x="2945" y="1582"/>
              <a:ext cx="1369" cy="338"/>
              <a:chOff x="2945" y="1582"/>
              <a:chExt cx="1369" cy="338"/>
            </a:xfrm>
          </p:grpSpPr>
          <p:sp>
            <p:nvSpPr>
              <p:cNvPr id="32794" name="矩形 109844"/>
              <p:cNvSpPr/>
              <p:nvPr/>
            </p:nvSpPr>
            <p:spPr>
              <a:xfrm>
                <a:off x="2945" y="1632"/>
                <a:ext cx="29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d"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5" name="矩形 109845"/>
              <p:cNvSpPr/>
              <p:nvPr/>
            </p:nvSpPr>
            <p:spPr>
              <a:xfrm>
                <a:off x="4032" y="1584"/>
                <a:ext cx="28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c"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6" name="任意多边形 109846"/>
              <p:cNvSpPr>
                <a:spLocks noChangeAspect="1"/>
              </p:cNvSpPr>
              <p:nvPr/>
            </p:nvSpPr>
            <p:spPr>
              <a:xfrm>
                <a:off x="3151" y="1582"/>
                <a:ext cx="75" cy="76"/>
              </a:xfrm>
              <a:custGeom>
                <a:avLst/>
                <a:gdLst/>
                <a:ahLst/>
                <a:cxnLst/>
                <a:pathLst>
                  <a:path w="412" h="412">
                    <a:moveTo>
                      <a:pt x="412" y="206"/>
                    </a:moveTo>
                    <a:lnTo>
                      <a:pt x="351" y="60"/>
                    </a:lnTo>
                    <a:lnTo>
                      <a:pt x="206" y="0"/>
                    </a:lnTo>
                    <a:lnTo>
                      <a:pt x="60" y="60"/>
                    </a:lnTo>
                    <a:lnTo>
                      <a:pt x="0" y="206"/>
                    </a:lnTo>
                    <a:lnTo>
                      <a:pt x="60" y="351"/>
                    </a:lnTo>
                    <a:lnTo>
                      <a:pt x="206" y="412"/>
                    </a:lnTo>
                    <a:lnTo>
                      <a:pt x="351" y="351"/>
                    </a:lnTo>
                    <a:lnTo>
                      <a:pt x="412" y="20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797" name="任意多边形 109847"/>
              <p:cNvSpPr>
                <a:spLocks noChangeAspect="1"/>
              </p:cNvSpPr>
              <p:nvPr/>
            </p:nvSpPr>
            <p:spPr>
              <a:xfrm>
                <a:off x="4040" y="1582"/>
                <a:ext cx="74" cy="76"/>
              </a:xfrm>
              <a:custGeom>
                <a:avLst/>
                <a:gdLst/>
                <a:ahLst/>
                <a:cxnLst/>
                <a:pathLst>
                  <a:path w="411" h="412">
                    <a:moveTo>
                      <a:pt x="411" y="206"/>
                    </a:moveTo>
                    <a:lnTo>
                      <a:pt x="350" y="60"/>
                    </a:lnTo>
                    <a:lnTo>
                      <a:pt x="206" y="0"/>
                    </a:lnTo>
                    <a:lnTo>
                      <a:pt x="60" y="60"/>
                    </a:lnTo>
                    <a:lnTo>
                      <a:pt x="0" y="206"/>
                    </a:lnTo>
                    <a:lnTo>
                      <a:pt x="60" y="351"/>
                    </a:lnTo>
                    <a:lnTo>
                      <a:pt x="206" y="412"/>
                    </a:lnTo>
                    <a:lnTo>
                      <a:pt x="350" y="351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09849" name="组合 109848"/>
          <p:cNvGrpSpPr/>
          <p:nvPr/>
        </p:nvGrpSpPr>
        <p:grpSpPr>
          <a:xfrm>
            <a:off x="2338388" y="4278313"/>
            <a:ext cx="444500" cy="457200"/>
            <a:chOff x="1516" y="2784"/>
            <a:chExt cx="280" cy="288"/>
          </a:xfrm>
        </p:grpSpPr>
        <p:sp>
          <p:nvSpPr>
            <p:cNvPr id="32799" name="矩形 109849"/>
            <p:cNvSpPr/>
            <p:nvPr/>
          </p:nvSpPr>
          <p:spPr>
            <a:xfrm>
              <a:off x="1584" y="278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00" name="任意多边形 109850"/>
            <p:cNvSpPr>
              <a:spLocks noChangeAspect="1"/>
            </p:cNvSpPr>
            <p:nvPr/>
          </p:nvSpPr>
          <p:spPr>
            <a:xfrm>
              <a:off x="1516" y="2885"/>
              <a:ext cx="74" cy="74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2"/>
                  </a:lnTo>
                  <a:lnTo>
                    <a:pt x="206" y="412"/>
                  </a:lnTo>
                  <a:lnTo>
                    <a:pt x="351" y="352"/>
                  </a:lnTo>
                  <a:lnTo>
                    <a:pt x="411" y="20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52" name="组合 109851"/>
          <p:cNvGrpSpPr/>
          <p:nvPr/>
        </p:nvGrpSpPr>
        <p:grpSpPr>
          <a:xfrm>
            <a:off x="1684338" y="4811713"/>
            <a:ext cx="488950" cy="457200"/>
            <a:chOff x="1104" y="3120"/>
            <a:chExt cx="308" cy="288"/>
          </a:xfrm>
        </p:grpSpPr>
        <p:sp>
          <p:nvSpPr>
            <p:cNvPr id="32802" name="矩形 109852"/>
            <p:cNvSpPr/>
            <p:nvPr/>
          </p:nvSpPr>
          <p:spPr>
            <a:xfrm>
              <a:off x="1104" y="3120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 err="1">
                  <a:latin typeface="Times New Roman" panose="02020603050405020304" pitchFamily="18" charset="0"/>
                  <a:ea typeface="仿宋_GB2312" pitchFamily="49" charset="-122"/>
                </a:rPr>
                <a:t>ab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03" name="任意多边形 109853"/>
            <p:cNvSpPr>
              <a:spLocks noChangeAspect="1"/>
            </p:cNvSpPr>
            <p:nvPr/>
          </p:nvSpPr>
          <p:spPr>
            <a:xfrm>
              <a:off x="1333" y="3330"/>
              <a:ext cx="73" cy="74"/>
            </a:xfrm>
            <a:custGeom>
              <a:avLst/>
              <a:gdLst/>
              <a:ahLst/>
              <a:cxnLst/>
              <a:pathLst>
                <a:path w="412" h="411">
                  <a:moveTo>
                    <a:pt x="412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6" y="411"/>
                  </a:lnTo>
                  <a:lnTo>
                    <a:pt x="351" y="351"/>
                  </a:lnTo>
                  <a:lnTo>
                    <a:pt x="412" y="20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55" name="组合 109854"/>
          <p:cNvGrpSpPr/>
          <p:nvPr/>
        </p:nvGrpSpPr>
        <p:grpSpPr>
          <a:xfrm>
            <a:off x="2338388" y="5597525"/>
            <a:ext cx="382587" cy="457200"/>
            <a:chOff x="983" y="3664"/>
            <a:chExt cx="241" cy="288"/>
          </a:xfrm>
        </p:grpSpPr>
        <p:sp>
          <p:nvSpPr>
            <p:cNvPr id="32805" name="矩形 109855"/>
            <p:cNvSpPr/>
            <p:nvPr/>
          </p:nvSpPr>
          <p:spPr>
            <a:xfrm>
              <a:off x="1023" y="366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06" name="任意多边形 109856"/>
            <p:cNvSpPr>
              <a:spLocks noChangeAspect="1"/>
            </p:cNvSpPr>
            <p:nvPr/>
          </p:nvSpPr>
          <p:spPr>
            <a:xfrm>
              <a:off x="983" y="3824"/>
              <a:ext cx="74" cy="73"/>
            </a:xfrm>
            <a:custGeom>
              <a:avLst/>
              <a:gdLst/>
              <a:ahLst/>
              <a:cxnLst/>
              <a:pathLst>
                <a:path w="411" h="411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6" y="411"/>
                  </a:lnTo>
                  <a:lnTo>
                    <a:pt x="351" y="351"/>
                  </a:lnTo>
                  <a:lnTo>
                    <a:pt x="411" y="20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58" name="组合 109857"/>
          <p:cNvGrpSpPr/>
          <p:nvPr/>
        </p:nvGrpSpPr>
        <p:grpSpPr>
          <a:xfrm>
            <a:off x="1608138" y="1839913"/>
            <a:ext cx="687387" cy="457200"/>
            <a:chOff x="1056" y="1248"/>
            <a:chExt cx="433" cy="288"/>
          </a:xfrm>
        </p:grpSpPr>
        <p:sp>
          <p:nvSpPr>
            <p:cNvPr id="32808" name="矩形 109858"/>
            <p:cNvSpPr/>
            <p:nvPr/>
          </p:nvSpPr>
          <p:spPr>
            <a:xfrm>
              <a:off x="1056" y="1248"/>
              <a:ext cx="37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e'h'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09" name="任意多边形 109859"/>
            <p:cNvSpPr>
              <a:spLocks noChangeAspect="1"/>
            </p:cNvSpPr>
            <p:nvPr/>
          </p:nvSpPr>
          <p:spPr>
            <a:xfrm>
              <a:off x="1415" y="1263"/>
              <a:ext cx="74" cy="76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0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5" y="412"/>
                  </a:lnTo>
                  <a:lnTo>
                    <a:pt x="350" y="351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61" name="组合 109860"/>
          <p:cNvGrpSpPr/>
          <p:nvPr/>
        </p:nvGrpSpPr>
        <p:grpSpPr>
          <a:xfrm>
            <a:off x="1684338" y="2525713"/>
            <a:ext cx="611187" cy="458787"/>
            <a:chOff x="1104" y="1680"/>
            <a:chExt cx="385" cy="289"/>
          </a:xfrm>
        </p:grpSpPr>
        <p:sp>
          <p:nvSpPr>
            <p:cNvPr id="32811" name="矩形 109861"/>
            <p:cNvSpPr/>
            <p:nvPr/>
          </p:nvSpPr>
          <p:spPr>
            <a:xfrm>
              <a:off x="1104" y="1680"/>
              <a:ext cx="34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f'g'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12" name="任意多边形 109862"/>
            <p:cNvSpPr>
              <a:spLocks noChangeAspect="1"/>
            </p:cNvSpPr>
            <p:nvPr/>
          </p:nvSpPr>
          <p:spPr>
            <a:xfrm>
              <a:off x="1415" y="1893"/>
              <a:ext cx="74" cy="76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0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2"/>
                  </a:lnTo>
                  <a:lnTo>
                    <a:pt x="205" y="412"/>
                  </a:lnTo>
                  <a:lnTo>
                    <a:pt x="350" y="352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64" name="组合 109863"/>
          <p:cNvGrpSpPr/>
          <p:nvPr/>
        </p:nvGrpSpPr>
        <p:grpSpPr>
          <a:xfrm>
            <a:off x="1720850" y="5421313"/>
            <a:ext cx="2255838" cy="457200"/>
            <a:chOff x="1127" y="3504"/>
            <a:chExt cx="1421" cy="288"/>
          </a:xfrm>
        </p:grpSpPr>
        <p:sp>
          <p:nvSpPr>
            <p:cNvPr id="32814" name="直接连接符 109864"/>
            <p:cNvSpPr>
              <a:spLocks noChangeAspect="1"/>
            </p:cNvSpPr>
            <p:nvPr/>
          </p:nvSpPr>
          <p:spPr>
            <a:xfrm>
              <a:off x="1452" y="3677"/>
              <a:ext cx="1096" cy="2"/>
            </a:xfrm>
            <a:prstGeom prst="line">
              <a:avLst/>
            </a:prstGeom>
            <a:ln w="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15" name="矩形 109865"/>
            <p:cNvSpPr/>
            <p:nvPr/>
          </p:nvSpPr>
          <p:spPr>
            <a:xfrm>
              <a:off x="1127" y="3504"/>
              <a:ext cx="25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 err="1">
                  <a:latin typeface="Times New Roman" panose="02020603050405020304" pitchFamily="18" charset="0"/>
                  <a:ea typeface="仿宋_GB2312" pitchFamily="49" charset="-122"/>
                </a:rPr>
                <a:t>ef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16" name="任意多边形 109866"/>
            <p:cNvSpPr>
              <a:spLocks noChangeAspect="1"/>
            </p:cNvSpPr>
            <p:nvPr/>
          </p:nvSpPr>
          <p:spPr>
            <a:xfrm>
              <a:off x="1415" y="3640"/>
              <a:ext cx="74" cy="73"/>
            </a:xfrm>
            <a:custGeom>
              <a:avLst/>
              <a:gdLst/>
              <a:ahLst/>
              <a:cxnLst/>
              <a:pathLst>
                <a:path w="411" h="411">
                  <a:moveTo>
                    <a:pt x="411" y="206"/>
                  </a:moveTo>
                  <a:lnTo>
                    <a:pt x="350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0"/>
                  </a:lnTo>
                  <a:lnTo>
                    <a:pt x="205" y="411"/>
                  </a:lnTo>
                  <a:lnTo>
                    <a:pt x="350" y="350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68" name="组合 109867"/>
          <p:cNvGrpSpPr/>
          <p:nvPr/>
        </p:nvGrpSpPr>
        <p:grpSpPr>
          <a:xfrm>
            <a:off x="1703388" y="4430713"/>
            <a:ext cx="592137" cy="457200"/>
            <a:chOff x="1116" y="2880"/>
            <a:chExt cx="373" cy="288"/>
          </a:xfrm>
        </p:grpSpPr>
        <p:sp>
          <p:nvSpPr>
            <p:cNvPr id="32818" name="矩形 109868"/>
            <p:cNvSpPr/>
            <p:nvPr/>
          </p:nvSpPr>
          <p:spPr>
            <a:xfrm>
              <a:off x="1116" y="2880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仿宋_GB2312" pitchFamily="49" charset="-122"/>
                </a:rPr>
                <a:t>hg</a:t>
              </a:r>
              <a:endParaRPr lang="en-US" altLang="zh-CN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2819" name="任意多边形 109869"/>
            <p:cNvSpPr>
              <a:spLocks noChangeAspect="1"/>
            </p:cNvSpPr>
            <p:nvPr/>
          </p:nvSpPr>
          <p:spPr>
            <a:xfrm>
              <a:off x="1415" y="3020"/>
              <a:ext cx="74" cy="74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0" y="61"/>
                  </a:lnTo>
                  <a:lnTo>
                    <a:pt x="205" y="0"/>
                  </a:lnTo>
                  <a:lnTo>
                    <a:pt x="60" y="61"/>
                  </a:lnTo>
                  <a:lnTo>
                    <a:pt x="0" y="206"/>
                  </a:lnTo>
                  <a:lnTo>
                    <a:pt x="60" y="352"/>
                  </a:lnTo>
                  <a:lnTo>
                    <a:pt x="205" y="412"/>
                  </a:lnTo>
                  <a:lnTo>
                    <a:pt x="350" y="352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9871" name="组合 109870"/>
          <p:cNvGrpSpPr/>
          <p:nvPr/>
        </p:nvGrpSpPr>
        <p:grpSpPr>
          <a:xfrm>
            <a:off x="4818063" y="1611313"/>
            <a:ext cx="1847850" cy="1752600"/>
            <a:chOff x="3078" y="1104"/>
            <a:chExt cx="1164" cy="1104"/>
          </a:xfrm>
        </p:grpSpPr>
        <p:sp>
          <p:nvSpPr>
            <p:cNvPr id="32821" name="任意多边形 109871"/>
            <p:cNvSpPr>
              <a:spLocks noChangeAspect="1"/>
            </p:cNvSpPr>
            <p:nvPr/>
          </p:nvSpPr>
          <p:spPr>
            <a:xfrm>
              <a:off x="3905" y="1263"/>
              <a:ext cx="74" cy="76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1" y="60"/>
                  </a:lnTo>
                  <a:lnTo>
                    <a:pt x="0" y="206"/>
                  </a:lnTo>
                  <a:lnTo>
                    <a:pt x="61" y="351"/>
                  </a:lnTo>
                  <a:lnTo>
                    <a:pt x="206" y="412"/>
                  </a:lnTo>
                  <a:lnTo>
                    <a:pt x="351" y="351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22" name="任意多边形 109872"/>
            <p:cNvSpPr>
              <a:spLocks noChangeAspect="1"/>
            </p:cNvSpPr>
            <p:nvPr/>
          </p:nvSpPr>
          <p:spPr>
            <a:xfrm>
              <a:off x="3905" y="1901"/>
              <a:ext cx="74" cy="75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1" y="60"/>
                  </a:lnTo>
                  <a:lnTo>
                    <a:pt x="0" y="206"/>
                  </a:lnTo>
                  <a:lnTo>
                    <a:pt x="61" y="351"/>
                  </a:lnTo>
                  <a:lnTo>
                    <a:pt x="206" y="412"/>
                  </a:lnTo>
                  <a:lnTo>
                    <a:pt x="351" y="351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23" name="任意多边形 109873"/>
            <p:cNvSpPr>
              <a:spLocks noChangeAspect="1"/>
            </p:cNvSpPr>
            <p:nvPr/>
          </p:nvSpPr>
          <p:spPr>
            <a:xfrm>
              <a:off x="3286" y="1901"/>
              <a:ext cx="73" cy="75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6" y="412"/>
                  </a:lnTo>
                  <a:lnTo>
                    <a:pt x="351" y="351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24" name="任意多边形 109874"/>
            <p:cNvSpPr>
              <a:spLocks noChangeAspect="1"/>
            </p:cNvSpPr>
            <p:nvPr/>
          </p:nvSpPr>
          <p:spPr>
            <a:xfrm>
              <a:off x="3286" y="1263"/>
              <a:ext cx="73" cy="76"/>
            </a:xfrm>
            <a:custGeom>
              <a:avLst/>
              <a:gdLst/>
              <a:ahLst/>
              <a:cxnLst/>
              <a:pathLst>
                <a:path w="411" h="412">
                  <a:moveTo>
                    <a:pt x="411" y="206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6" y="412"/>
                  </a:lnTo>
                  <a:lnTo>
                    <a:pt x="351" y="351"/>
                  </a:lnTo>
                  <a:lnTo>
                    <a:pt x="411" y="206"/>
                  </a:lnTo>
                </a:path>
              </a:pathLst>
            </a:custGeom>
            <a:solidFill>
              <a:srgbClr val="FF00FF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25" name="矩形 109875"/>
            <p:cNvSpPr/>
            <p:nvPr/>
          </p:nvSpPr>
          <p:spPr>
            <a:xfrm>
              <a:off x="3936" y="1920"/>
              <a:ext cx="29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 "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26" name="矩形 109876"/>
            <p:cNvSpPr/>
            <p:nvPr/>
          </p:nvSpPr>
          <p:spPr>
            <a:xfrm>
              <a:off x="3078" y="1104"/>
              <a:ext cx="29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h"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27" name="矩形 109877"/>
            <p:cNvSpPr/>
            <p:nvPr/>
          </p:nvSpPr>
          <p:spPr>
            <a:xfrm>
              <a:off x="3960" y="1104"/>
              <a:ext cx="28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e"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828" name="矩形 109878"/>
            <p:cNvSpPr/>
            <p:nvPr/>
          </p:nvSpPr>
          <p:spPr>
            <a:xfrm>
              <a:off x="3089" y="1920"/>
              <a:ext cx="29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g"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880" name="组合 109879"/>
          <p:cNvGrpSpPr/>
          <p:nvPr/>
        </p:nvGrpSpPr>
        <p:grpSpPr>
          <a:xfrm>
            <a:off x="2338388" y="2220913"/>
            <a:ext cx="709612" cy="3689350"/>
            <a:chOff x="1516" y="1488"/>
            <a:chExt cx="447" cy="2324"/>
          </a:xfrm>
        </p:grpSpPr>
        <p:sp>
          <p:nvSpPr>
            <p:cNvPr id="32830" name="直接连接符 109880"/>
            <p:cNvSpPr>
              <a:spLocks noChangeAspect="1"/>
            </p:cNvSpPr>
            <p:nvPr/>
          </p:nvSpPr>
          <p:spPr>
            <a:xfrm flipV="1">
              <a:off x="1554" y="1614"/>
              <a:ext cx="2" cy="2198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2831" name="组合 109881"/>
            <p:cNvGrpSpPr/>
            <p:nvPr/>
          </p:nvGrpSpPr>
          <p:grpSpPr>
            <a:xfrm>
              <a:off x="1516" y="1488"/>
              <a:ext cx="447" cy="288"/>
              <a:chOff x="1516" y="1488"/>
              <a:chExt cx="447" cy="288"/>
            </a:xfrm>
          </p:grpSpPr>
          <p:sp>
            <p:nvSpPr>
              <p:cNvPr id="32832" name="任意多边形 109882"/>
              <p:cNvSpPr>
                <a:spLocks noChangeAspect="1"/>
              </p:cNvSpPr>
              <p:nvPr/>
            </p:nvSpPr>
            <p:spPr>
              <a:xfrm>
                <a:off x="1516" y="1582"/>
                <a:ext cx="74" cy="76"/>
              </a:xfrm>
              <a:custGeom>
                <a:avLst/>
                <a:gdLst/>
                <a:ahLst/>
                <a:cxnLst/>
                <a:pathLst>
                  <a:path w="411" h="412">
                    <a:moveTo>
                      <a:pt x="411" y="206"/>
                    </a:moveTo>
                    <a:lnTo>
                      <a:pt x="351" y="60"/>
                    </a:lnTo>
                    <a:lnTo>
                      <a:pt x="206" y="0"/>
                    </a:lnTo>
                    <a:lnTo>
                      <a:pt x="60" y="60"/>
                    </a:lnTo>
                    <a:lnTo>
                      <a:pt x="0" y="206"/>
                    </a:lnTo>
                    <a:lnTo>
                      <a:pt x="60" y="351"/>
                    </a:lnTo>
                    <a:lnTo>
                      <a:pt x="206" y="412"/>
                    </a:lnTo>
                    <a:lnTo>
                      <a:pt x="351" y="351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33" name="矩形 109883"/>
              <p:cNvSpPr/>
              <p:nvPr/>
            </p:nvSpPr>
            <p:spPr>
              <a:xfrm>
                <a:off x="1584" y="1488"/>
                <a:ext cx="37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仿宋_GB2312" pitchFamily="49" charset="-122"/>
                  </a:rPr>
                  <a:t>c'd'</a:t>
                </a:r>
                <a:endParaRPr lang="en-US" altLang="zh-CN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109885" name="直接连接符 109884"/>
          <p:cNvSpPr>
            <a:spLocks noChangeAspect="1"/>
          </p:cNvSpPr>
          <p:nvPr/>
        </p:nvSpPr>
        <p:spPr>
          <a:xfrm>
            <a:off x="5699125" y="3790950"/>
            <a:ext cx="492125" cy="1588"/>
          </a:xfrm>
          <a:prstGeom prst="line">
            <a:avLst/>
          </a:prstGeom>
          <a:ln w="571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887" name="直接连接符 109886"/>
          <p:cNvSpPr>
            <a:spLocks noChangeAspect="1"/>
          </p:cNvSpPr>
          <p:nvPr/>
        </p:nvSpPr>
        <p:spPr>
          <a:xfrm>
            <a:off x="3105150" y="5205413"/>
            <a:ext cx="1588" cy="4905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9892" name="图片 1098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3" y="3468688"/>
            <a:ext cx="2466975" cy="283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837" name="动作按钮: 自定义 109892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2838" name="动作按钮: 自定义 109893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2839" name="动作按钮: 自定义 109894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2840" name="文本框 109895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09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09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0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109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0" fill="hold"/>
                                        <p:tgtEl>
                                          <p:spTgt spid="109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109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109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10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10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9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8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9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4820" name="图片 1117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1755" name="组合 111754"/>
          <p:cNvGrpSpPr/>
          <p:nvPr/>
        </p:nvGrpSpPr>
        <p:grpSpPr>
          <a:xfrm>
            <a:off x="1608138" y="1408113"/>
            <a:ext cx="839787" cy="2082800"/>
            <a:chOff x="1571" y="887"/>
            <a:chExt cx="529" cy="1312"/>
          </a:xfrm>
        </p:grpSpPr>
        <p:sp>
          <p:nvSpPr>
            <p:cNvPr id="34822" name="直接连接符 111742"/>
            <p:cNvSpPr>
              <a:spLocks noChangeAspect="1"/>
            </p:cNvSpPr>
            <p:nvPr/>
          </p:nvSpPr>
          <p:spPr>
            <a:xfrm>
              <a:off x="1571" y="887"/>
              <a:ext cx="529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23" name="直接连接符 111744"/>
            <p:cNvSpPr>
              <a:spLocks noChangeAspect="1"/>
            </p:cNvSpPr>
            <p:nvPr/>
          </p:nvSpPr>
          <p:spPr>
            <a:xfrm>
              <a:off x="1571" y="2197"/>
              <a:ext cx="529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1754" name="组合 111753"/>
          <p:cNvGrpSpPr/>
          <p:nvPr/>
        </p:nvGrpSpPr>
        <p:grpSpPr>
          <a:xfrm>
            <a:off x="990600" y="2028825"/>
            <a:ext cx="2079625" cy="839788"/>
            <a:chOff x="1182" y="1278"/>
            <a:chExt cx="1310" cy="529"/>
          </a:xfrm>
        </p:grpSpPr>
        <p:sp>
          <p:nvSpPr>
            <p:cNvPr id="34825" name="直接连接符 111743"/>
            <p:cNvSpPr>
              <a:spLocks noChangeAspect="1"/>
            </p:cNvSpPr>
            <p:nvPr/>
          </p:nvSpPr>
          <p:spPr>
            <a:xfrm>
              <a:off x="2491" y="1278"/>
              <a:ext cx="1" cy="529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26" name="直接连接符 111745"/>
            <p:cNvSpPr>
              <a:spLocks noChangeAspect="1"/>
            </p:cNvSpPr>
            <p:nvPr/>
          </p:nvSpPr>
          <p:spPr>
            <a:xfrm>
              <a:off x="1182" y="1278"/>
              <a:ext cx="2" cy="529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1757" name="组合 111756"/>
          <p:cNvGrpSpPr/>
          <p:nvPr/>
        </p:nvGrpSpPr>
        <p:grpSpPr>
          <a:xfrm>
            <a:off x="990600" y="4562475"/>
            <a:ext cx="2079625" cy="841375"/>
            <a:chOff x="1182" y="2874"/>
            <a:chExt cx="1310" cy="530"/>
          </a:xfrm>
        </p:grpSpPr>
        <p:sp>
          <p:nvSpPr>
            <p:cNvPr id="34828" name="直接连接符 111746"/>
            <p:cNvSpPr>
              <a:spLocks noChangeAspect="1"/>
            </p:cNvSpPr>
            <p:nvPr/>
          </p:nvSpPr>
          <p:spPr>
            <a:xfrm>
              <a:off x="1182" y="2874"/>
              <a:ext cx="2" cy="53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29" name="直接连接符 111747"/>
            <p:cNvSpPr>
              <a:spLocks noChangeAspect="1"/>
            </p:cNvSpPr>
            <p:nvPr/>
          </p:nvSpPr>
          <p:spPr>
            <a:xfrm>
              <a:off x="2491" y="2874"/>
              <a:ext cx="1" cy="53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1756" name="组合 111755"/>
          <p:cNvGrpSpPr/>
          <p:nvPr/>
        </p:nvGrpSpPr>
        <p:grpSpPr>
          <a:xfrm>
            <a:off x="4384675" y="1408113"/>
            <a:ext cx="841375" cy="2082800"/>
            <a:chOff x="3320" y="887"/>
            <a:chExt cx="530" cy="1312"/>
          </a:xfrm>
        </p:grpSpPr>
        <p:sp>
          <p:nvSpPr>
            <p:cNvPr id="34831" name="直接连接符 111748"/>
            <p:cNvSpPr>
              <a:spLocks noChangeAspect="1"/>
            </p:cNvSpPr>
            <p:nvPr/>
          </p:nvSpPr>
          <p:spPr>
            <a:xfrm>
              <a:off x="3320" y="2197"/>
              <a:ext cx="530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2" name="直接连接符 111749"/>
            <p:cNvSpPr>
              <a:spLocks noChangeAspect="1"/>
            </p:cNvSpPr>
            <p:nvPr/>
          </p:nvSpPr>
          <p:spPr>
            <a:xfrm>
              <a:off x="3320" y="887"/>
              <a:ext cx="530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1759" name="组合 111758"/>
          <p:cNvGrpSpPr/>
          <p:nvPr/>
        </p:nvGrpSpPr>
        <p:grpSpPr>
          <a:xfrm>
            <a:off x="1608138" y="2028825"/>
            <a:ext cx="839787" cy="839788"/>
            <a:chOff x="1571" y="1278"/>
            <a:chExt cx="529" cy="529"/>
          </a:xfrm>
        </p:grpSpPr>
        <p:sp>
          <p:nvSpPr>
            <p:cNvPr id="34834" name="直接连接符 111686"/>
            <p:cNvSpPr>
              <a:spLocks noChangeAspect="1"/>
            </p:cNvSpPr>
            <p:nvPr/>
          </p:nvSpPr>
          <p:spPr>
            <a:xfrm flipH="1">
              <a:off x="2053" y="1278"/>
              <a:ext cx="47" cy="46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5" name="直接连接符 111687"/>
            <p:cNvSpPr>
              <a:spLocks noChangeAspect="1"/>
            </p:cNvSpPr>
            <p:nvPr/>
          </p:nvSpPr>
          <p:spPr>
            <a:xfrm flipH="1">
              <a:off x="1952" y="1359"/>
              <a:ext cx="67" cy="66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6" name="直接连接符 111688"/>
            <p:cNvSpPr>
              <a:spLocks noChangeAspect="1"/>
            </p:cNvSpPr>
            <p:nvPr/>
          </p:nvSpPr>
          <p:spPr>
            <a:xfrm flipH="1">
              <a:off x="1851" y="1458"/>
              <a:ext cx="69" cy="68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7" name="直接连接符 111689"/>
            <p:cNvSpPr>
              <a:spLocks noChangeAspect="1"/>
            </p:cNvSpPr>
            <p:nvPr/>
          </p:nvSpPr>
          <p:spPr>
            <a:xfrm flipH="1">
              <a:off x="1753" y="1558"/>
              <a:ext cx="66" cy="69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8" name="直接连接符 111690"/>
            <p:cNvSpPr>
              <a:spLocks noChangeAspect="1"/>
            </p:cNvSpPr>
            <p:nvPr/>
          </p:nvSpPr>
          <p:spPr>
            <a:xfrm flipH="1">
              <a:off x="1652" y="1659"/>
              <a:ext cx="66" cy="69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9" name="直接连接符 111691"/>
            <p:cNvSpPr>
              <a:spLocks noChangeAspect="1"/>
            </p:cNvSpPr>
            <p:nvPr/>
          </p:nvSpPr>
          <p:spPr>
            <a:xfrm flipH="1">
              <a:off x="1571" y="1760"/>
              <a:ext cx="47" cy="47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0" name="直接连接符 111692"/>
            <p:cNvSpPr>
              <a:spLocks noChangeAspect="1"/>
            </p:cNvSpPr>
            <p:nvPr/>
          </p:nvSpPr>
          <p:spPr>
            <a:xfrm flipH="1" flipV="1">
              <a:off x="2053" y="1760"/>
              <a:ext cx="47" cy="47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1" name="直接连接符 111693"/>
            <p:cNvSpPr>
              <a:spLocks noChangeAspect="1"/>
            </p:cNvSpPr>
            <p:nvPr/>
          </p:nvSpPr>
          <p:spPr>
            <a:xfrm flipH="1" flipV="1">
              <a:off x="1952" y="1659"/>
              <a:ext cx="67" cy="69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2" name="直接连接符 111694"/>
            <p:cNvSpPr>
              <a:spLocks noChangeAspect="1"/>
            </p:cNvSpPr>
            <p:nvPr/>
          </p:nvSpPr>
          <p:spPr>
            <a:xfrm flipH="1" flipV="1">
              <a:off x="1851" y="1558"/>
              <a:ext cx="69" cy="69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3" name="直接连接符 111695"/>
            <p:cNvSpPr>
              <a:spLocks noChangeAspect="1"/>
            </p:cNvSpPr>
            <p:nvPr/>
          </p:nvSpPr>
          <p:spPr>
            <a:xfrm flipH="1" flipV="1">
              <a:off x="1753" y="1458"/>
              <a:ext cx="66" cy="68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4" name="直接连接符 111696"/>
            <p:cNvSpPr>
              <a:spLocks noChangeAspect="1"/>
            </p:cNvSpPr>
            <p:nvPr/>
          </p:nvSpPr>
          <p:spPr>
            <a:xfrm flipH="1" flipV="1">
              <a:off x="1652" y="1359"/>
              <a:ext cx="66" cy="66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5" name="直接连接符 111697"/>
            <p:cNvSpPr>
              <a:spLocks noChangeAspect="1"/>
            </p:cNvSpPr>
            <p:nvPr/>
          </p:nvSpPr>
          <p:spPr>
            <a:xfrm flipH="1" flipV="1">
              <a:off x="1571" y="1278"/>
              <a:ext cx="47" cy="46"/>
            </a:xfrm>
            <a:prstGeom prst="line">
              <a:avLst/>
            </a:prstGeom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4846" name="标题 111624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3-5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分析曲面立体的相贯线，补全投影（二）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34847" name="文本框 111762"/>
          <p:cNvSpPr txBox="1"/>
          <p:nvPr/>
        </p:nvSpPr>
        <p:spPr>
          <a:xfrm>
            <a:off x="685800" y="9906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6.</a:t>
            </a:r>
            <a:endParaRPr lang="en-US" altLang="zh-CN" sz="2800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111768" name="图片 1117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1125538"/>
            <a:ext cx="5524500" cy="539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49" name="动作按钮: 自定义 111768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4850" name="动作按钮: 自定义 111770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75850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4851" name="文本框 111771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2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364" name="图片 2574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标题 257058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2.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补画平面立体的第三视图，并作出表面上各点的投影（不可见的点加括号）。</a:t>
            </a:r>
            <a:endParaRPr lang="zh-CN" altLang="en-US" sz="2800" b="1" i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7172" name="直接连接符 257171"/>
          <p:cNvSpPr>
            <a:spLocks noChangeAspect="1"/>
          </p:cNvSpPr>
          <p:nvPr/>
        </p:nvSpPr>
        <p:spPr>
          <a:xfrm>
            <a:off x="5737225" y="2903538"/>
            <a:ext cx="504825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74" name="直接连接符 257173"/>
          <p:cNvSpPr>
            <a:spLocks noChangeAspect="1"/>
          </p:cNvSpPr>
          <p:nvPr/>
        </p:nvSpPr>
        <p:spPr>
          <a:xfrm>
            <a:off x="5372100" y="2643188"/>
            <a:ext cx="365125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75" name="直接连接符 257174"/>
          <p:cNvSpPr>
            <a:spLocks noChangeAspect="1"/>
          </p:cNvSpPr>
          <p:nvPr/>
        </p:nvSpPr>
        <p:spPr>
          <a:xfrm>
            <a:off x="2559050" y="4819650"/>
            <a:ext cx="3175" cy="3683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76" name="直接连接符 257175"/>
          <p:cNvSpPr>
            <a:spLocks noChangeAspect="1"/>
          </p:cNvSpPr>
          <p:nvPr/>
        </p:nvSpPr>
        <p:spPr>
          <a:xfrm flipV="1">
            <a:off x="2298700" y="5187950"/>
            <a:ext cx="3175" cy="4699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77" name="直接连接符 257176"/>
          <p:cNvSpPr>
            <a:spLocks noChangeAspect="1"/>
          </p:cNvSpPr>
          <p:nvPr/>
        </p:nvSpPr>
        <p:spPr>
          <a:xfrm flipV="1">
            <a:off x="3397250" y="5187950"/>
            <a:ext cx="3175" cy="50482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85" name="直接连接符 257184"/>
          <p:cNvSpPr>
            <a:spLocks noChangeAspect="1"/>
          </p:cNvSpPr>
          <p:nvPr/>
        </p:nvSpPr>
        <p:spPr>
          <a:xfrm>
            <a:off x="3500438" y="3340100"/>
            <a:ext cx="3175" cy="2476500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87" name="直接连接符 257186"/>
          <p:cNvSpPr>
            <a:spLocks noChangeAspect="1"/>
          </p:cNvSpPr>
          <p:nvPr/>
        </p:nvSpPr>
        <p:spPr>
          <a:xfrm>
            <a:off x="2979738" y="5187950"/>
            <a:ext cx="520700" cy="628650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7471" name="组合 257470"/>
          <p:cNvGrpSpPr/>
          <p:nvPr/>
        </p:nvGrpSpPr>
        <p:grpSpPr>
          <a:xfrm>
            <a:off x="2365375" y="3340100"/>
            <a:ext cx="614363" cy="1847850"/>
            <a:chOff x="1874" y="2259"/>
            <a:chExt cx="387" cy="1164"/>
          </a:xfrm>
        </p:grpSpPr>
        <p:sp>
          <p:nvSpPr>
            <p:cNvPr id="15374" name="直接连接符 257185"/>
            <p:cNvSpPr>
              <a:spLocks noChangeAspect="1"/>
            </p:cNvSpPr>
            <p:nvPr/>
          </p:nvSpPr>
          <p:spPr>
            <a:xfrm>
              <a:off x="1874" y="2259"/>
              <a:ext cx="1" cy="824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375" name="直接连接符 257187"/>
            <p:cNvSpPr>
              <a:spLocks noChangeAspect="1"/>
            </p:cNvSpPr>
            <p:nvPr/>
          </p:nvSpPr>
          <p:spPr>
            <a:xfrm flipH="1" flipV="1">
              <a:off x="1874" y="3083"/>
              <a:ext cx="387" cy="340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7189" name="直接连接符 257188"/>
          <p:cNvSpPr>
            <a:spLocks noChangeAspect="1"/>
          </p:cNvSpPr>
          <p:nvPr/>
        </p:nvSpPr>
        <p:spPr>
          <a:xfrm>
            <a:off x="2559050" y="2643188"/>
            <a:ext cx="2813050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90" name="直接连接符 257189"/>
          <p:cNvSpPr>
            <a:spLocks noChangeAspect="1"/>
          </p:cNvSpPr>
          <p:nvPr/>
        </p:nvSpPr>
        <p:spPr>
          <a:xfrm>
            <a:off x="2979738" y="1143000"/>
            <a:ext cx="520700" cy="2197100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91" name="直接连接符 257190"/>
          <p:cNvSpPr>
            <a:spLocks noChangeAspect="1"/>
          </p:cNvSpPr>
          <p:nvPr/>
        </p:nvSpPr>
        <p:spPr>
          <a:xfrm flipH="1">
            <a:off x="2365375" y="1143000"/>
            <a:ext cx="614363" cy="2197100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192" name="直接连接符 257191"/>
          <p:cNvSpPr>
            <a:spLocks noChangeAspect="1"/>
          </p:cNvSpPr>
          <p:nvPr/>
        </p:nvSpPr>
        <p:spPr>
          <a:xfrm>
            <a:off x="3398838" y="2903538"/>
            <a:ext cx="2819400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7472" name="组合 257471"/>
          <p:cNvGrpSpPr/>
          <p:nvPr/>
        </p:nvGrpSpPr>
        <p:grpSpPr>
          <a:xfrm>
            <a:off x="2509838" y="2643188"/>
            <a:ext cx="284162" cy="2295525"/>
            <a:chOff x="1965" y="1820"/>
            <a:chExt cx="179" cy="1446"/>
          </a:xfrm>
        </p:grpSpPr>
        <p:sp>
          <p:nvSpPr>
            <p:cNvPr id="15381" name="直接连接符 257183"/>
            <p:cNvSpPr>
              <a:spLocks noChangeAspect="1"/>
            </p:cNvSpPr>
            <p:nvPr/>
          </p:nvSpPr>
          <p:spPr>
            <a:xfrm>
              <a:off x="1996" y="1820"/>
              <a:ext cx="2" cy="137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82" name="组合 257465"/>
            <p:cNvGrpSpPr/>
            <p:nvPr/>
          </p:nvGrpSpPr>
          <p:grpSpPr>
            <a:xfrm>
              <a:off x="1965" y="3036"/>
              <a:ext cx="179" cy="230"/>
              <a:chOff x="1965" y="3036"/>
              <a:chExt cx="179" cy="230"/>
            </a:xfrm>
          </p:grpSpPr>
          <p:sp>
            <p:nvSpPr>
              <p:cNvPr id="15383" name="任意多边形 257150"/>
              <p:cNvSpPr>
                <a:spLocks noChangeAspect="1"/>
              </p:cNvSpPr>
              <p:nvPr/>
            </p:nvSpPr>
            <p:spPr>
              <a:xfrm>
                <a:off x="1965" y="3160"/>
                <a:ext cx="64" cy="64"/>
              </a:xfrm>
              <a:custGeom>
                <a:avLst/>
                <a:gdLst/>
                <a:ahLst/>
                <a:cxnLst/>
                <a:pathLst>
                  <a:path w="386" h="386">
                    <a:moveTo>
                      <a:pt x="386" y="192"/>
                    </a:moveTo>
                    <a:lnTo>
                      <a:pt x="330" y="56"/>
                    </a:lnTo>
                    <a:lnTo>
                      <a:pt x="193" y="0"/>
                    </a:lnTo>
                    <a:lnTo>
                      <a:pt x="57" y="56"/>
                    </a:lnTo>
                    <a:lnTo>
                      <a:pt x="0" y="192"/>
                    </a:lnTo>
                    <a:lnTo>
                      <a:pt x="57" y="330"/>
                    </a:lnTo>
                    <a:lnTo>
                      <a:pt x="193" y="386"/>
                    </a:lnTo>
                    <a:lnTo>
                      <a:pt x="330" y="330"/>
                    </a:lnTo>
                    <a:lnTo>
                      <a:pt x="386" y="19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4" name="矩形 257437"/>
              <p:cNvSpPr>
                <a:spLocks noChangeAspect="1"/>
              </p:cNvSpPr>
              <p:nvPr/>
            </p:nvSpPr>
            <p:spPr>
              <a:xfrm>
                <a:off x="2048" y="3036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7469" name="组合 257468"/>
          <p:cNvGrpSpPr/>
          <p:nvPr/>
        </p:nvGrpSpPr>
        <p:grpSpPr>
          <a:xfrm>
            <a:off x="3167063" y="2903538"/>
            <a:ext cx="280987" cy="3006725"/>
            <a:chOff x="2379" y="1984"/>
            <a:chExt cx="177" cy="1894"/>
          </a:xfrm>
        </p:grpSpPr>
        <p:sp>
          <p:nvSpPr>
            <p:cNvPr id="15386" name="直接连接符 257182"/>
            <p:cNvSpPr>
              <a:spLocks noChangeAspect="1"/>
            </p:cNvSpPr>
            <p:nvPr/>
          </p:nvSpPr>
          <p:spPr>
            <a:xfrm>
              <a:off x="2525" y="1984"/>
              <a:ext cx="1" cy="1757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87" name="组合 257463"/>
            <p:cNvGrpSpPr/>
            <p:nvPr/>
          </p:nvGrpSpPr>
          <p:grpSpPr>
            <a:xfrm>
              <a:off x="2379" y="3648"/>
              <a:ext cx="177" cy="230"/>
              <a:chOff x="2379" y="3648"/>
              <a:chExt cx="177" cy="230"/>
            </a:xfrm>
          </p:grpSpPr>
          <p:sp>
            <p:nvSpPr>
              <p:cNvPr id="15388" name="任意多边形 257152"/>
              <p:cNvSpPr>
                <a:spLocks noChangeAspect="1"/>
              </p:cNvSpPr>
              <p:nvPr/>
            </p:nvSpPr>
            <p:spPr>
              <a:xfrm>
                <a:off x="2491" y="3709"/>
                <a:ext cx="65" cy="63"/>
              </a:xfrm>
              <a:custGeom>
                <a:avLst/>
                <a:gdLst/>
                <a:ahLst/>
                <a:cxnLst/>
                <a:pathLst>
                  <a:path w="386" h="386">
                    <a:moveTo>
                      <a:pt x="386" y="193"/>
                    </a:moveTo>
                    <a:lnTo>
                      <a:pt x="330" y="56"/>
                    </a:lnTo>
                    <a:lnTo>
                      <a:pt x="194" y="0"/>
                    </a:lnTo>
                    <a:lnTo>
                      <a:pt x="57" y="56"/>
                    </a:lnTo>
                    <a:lnTo>
                      <a:pt x="0" y="193"/>
                    </a:lnTo>
                    <a:lnTo>
                      <a:pt x="57" y="330"/>
                    </a:lnTo>
                    <a:lnTo>
                      <a:pt x="194" y="386"/>
                    </a:lnTo>
                    <a:lnTo>
                      <a:pt x="330" y="330"/>
                    </a:lnTo>
                    <a:lnTo>
                      <a:pt x="386" y="193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89" name="矩形 257438"/>
              <p:cNvSpPr>
                <a:spLocks noChangeAspect="1"/>
              </p:cNvSpPr>
              <p:nvPr/>
            </p:nvSpPr>
            <p:spPr>
              <a:xfrm>
                <a:off x="2379" y="3648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7455" name="组合 257454"/>
          <p:cNvGrpSpPr/>
          <p:nvPr/>
        </p:nvGrpSpPr>
        <p:grpSpPr>
          <a:xfrm>
            <a:off x="2076450" y="3290888"/>
            <a:ext cx="274638" cy="2366962"/>
            <a:chOff x="1692" y="2228"/>
            <a:chExt cx="173" cy="1491"/>
          </a:xfrm>
        </p:grpSpPr>
        <p:sp>
          <p:nvSpPr>
            <p:cNvPr id="15391" name="直接连接符 257180"/>
            <p:cNvSpPr>
              <a:spLocks noChangeAspect="1"/>
            </p:cNvSpPr>
            <p:nvPr/>
          </p:nvSpPr>
          <p:spPr>
            <a:xfrm flipV="1">
              <a:off x="1832" y="2274"/>
              <a:ext cx="2" cy="1445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92" name="组合 257453"/>
            <p:cNvGrpSpPr/>
            <p:nvPr/>
          </p:nvGrpSpPr>
          <p:grpSpPr>
            <a:xfrm>
              <a:off x="1692" y="2228"/>
              <a:ext cx="173" cy="266"/>
              <a:chOff x="1692" y="2228"/>
              <a:chExt cx="173" cy="266"/>
            </a:xfrm>
          </p:grpSpPr>
          <p:sp>
            <p:nvSpPr>
              <p:cNvPr id="15393" name="任意多边形 257154"/>
              <p:cNvSpPr>
                <a:spLocks noChangeAspect="1"/>
              </p:cNvSpPr>
              <p:nvPr/>
            </p:nvSpPr>
            <p:spPr>
              <a:xfrm>
                <a:off x="1800" y="2228"/>
                <a:ext cx="65" cy="62"/>
              </a:xfrm>
              <a:custGeom>
                <a:avLst/>
                <a:gdLst/>
                <a:ahLst/>
                <a:cxnLst/>
                <a:pathLst>
                  <a:path w="387" h="387">
                    <a:moveTo>
                      <a:pt x="387" y="194"/>
                    </a:moveTo>
                    <a:lnTo>
                      <a:pt x="330" y="57"/>
                    </a:lnTo>
                    <a:lnTo>
                      <a:pt x="194" y="0"/>
                    </a:lnTo>
                    <a:lnTo>
                      <a:pt x="57" y="57"/>
                    </a:lnTo>
                    <a:lnTo>
                      <a:pt x="0" y="194"/>
                    </a:lnTo>
                    <a:lnTo>
                      <a:pt x="57" y="330"/>
                    </a:lnTo>
                    <a:lnTo>
                      <a:pt x="194" y="387"/>
                    </a:lnTo>
                    <a:lnTo>
                      <a:pt x="330" y="330"/>
                    </a:lnTo>
                    <a:lnTo>
                      <a:pt x="387" y="194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394" name="矩形 257441"/>
              <p:cNvSpPr>
                <a:spLocks noChangeAspect="1"/>
              </p:cNvSpPr>
              <p:nvPr/>
            </p:nvSpPr>
            <p:spPr>
              <a:xfrm>
                <a:off x="1692" y="2264"/>
                <a:ext cx="150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d'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7460" name="组合 257459"/>
          <p:cNvGrpSpPr/>
          <p:nvPr/>
        </p:nvGrpSpPr>
        <p:grpSpPr>
          <a:xfrm>
            <a:off x="5105400" y="2590800"/>
            <a:ext cx="323850" cy="395288"/>
            <a:chOff x="3600" y="1787"/>
            <a:chExt cx="204" cy="249"/>
          </a:xfrm>
        </p:grpSpPr>
        <p:sp>
          <p:nvSpPr>
            <p:cNvPr id="15396" name="任意多边形 257158"/>
            <p:cNvSpPr>
              <a:spLocks noChangeAspect="1"/>
            </p:cNvSpPr>
            <p:nvPr/>
          </p:nvSpPr>
          <p:spPr>
            <a:xfrm>
              <a:off x="3735" y="1787"/>
              <a:ext cx="65" cy="65"/>
            </a:xfrm>
            <a:custGeom>
              <a:avLst/>
              <a:gdLst/>
              <a:ahLst/>
              <a:cxnLst/>
              <a:pathLst>
                <a:path w="386" h="387">
                  <a:moveTo>
                    <a:pt x="386" y="193"/>
                  </a:moveTo>
                  <a:lnTo>
                    <a:pt x="330" y="57"/>
                  </a:lnTo>
                  <a:lnTo>
                    <a:pt x="194" y="0"/>
                  </a:lnTo>
                  <a:lnTo>
                    <a:pt x="57" y="57"/>
                  </a:lnTo>
                  <a:lnTo>
                    <a:pt x="0" y="193"/>
                  </a:lnTo>
                  <a:lnTo>
                    <a:pt x="57" y="330"/>
                  </a:lnTo>
                  <a:lnTo>
                    <a:pt x="194" y="387"/>
                  </a:lnTo>
                  <a:lnTo>
                    <a:pt x="330" y="330"/>
                  </a:lnTo>
                  <a:lnTo>
                    <a:pt x="386" y="19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97" name="矩形 257444"/>
            <p:cNvSpPr>
              <a:spLocks noChangeAspect="1"/>
            </p:cNvSpPr>
            <p:nvPr/>
          </p:nvSpPr>
          <p:spPr>
            <a:xfrm>
              <a:off x="3600" y="1806"/>
              <a:ext cx="20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b"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7462" name="组合 257461"/>
          <p:cNvGrpSpPr/>
          <p:nvPr/>
        </p:nvGrpSpPr>
        <p:grpSpPr>
          <a:xfrm>
            <a:off x="6157913" y="3290888"/>
            <a:ext cx="347662" cy="382587"/>
            <a:chOff x="4263" y="2228"/>
            <a:chExt cx="219" cy="241"/>
          </a:xfrm>
        </p:grpSpPr>
        <p:sp>
          <p:nvSpPr>
            <p:cNvPr id="15399" name="任意多边形 257160"/>
            <p:cNvSpPr>
              <a:spLocks noChangeAspect="1"/>
            </p:cNvSpPr>
            <p:nvPr/>
          </p:nvSpPr>
          <p:spPr>
            <a:xfrm>
              <a:off x="4263" y="2228"/>
              <a:ext cx="65" cy="62"/>
            </a:xfrm>
            <a:custGeom>
              <a:avLst/>
              <a:gdLst/>
              <a:ahLst/>
              <a:cxnLst/>
              <a:pathLst>
                <a:path w="386" h="387">
                  <a:moveTo>
                    <a:pt x="386" y="194"/>
                  </a:moveTo>
                  <a:lnTo>
                    <a:pt x="329" y="57"/>
                  </a:lnTo>
                  <a:lnTo>
                    <a:pt x="192" y="0"/>
                  </a:lnTo>
                  <a:lnTo>
                    <a:pt x="56" y="57"/>
                  </a:lnTo>
                  <a:lnTo>
                    <a:pt x="0" y="194"/>
                  </a:lnTo>
                  <a:lnTo>
                    <a:pt x="56" y="330"/>
                  </a:lnTo>
                  <a:lnTo>
                    <a:pt x="192" y="387"/>
                  </a:lnTo>
                  <a:lnTo>
                    <a:pt x="329" y="330"/>
                  </a:lnTo>
                  <a:lnTo>
                    <a:pt x="386" y="194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400" name="矩形 257445"/>
            <p:cNvSpPr>
              <a:spLocks noChangeAspect="1"/>
            </p:cNvSpPr>
            <p:nvPr/>
          </p:nvSpPr>
          <p:spPr>
            <a:xfrm>
              <a:off x="4279" y="2239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d"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7470" name="组合 257469"/>
          <p:cNvGrpSpPr/>
          <p:nvPr/>
        </p:nvGrpSpPr>
        <p:grpSpPr>
          <a:xfrm>
            <a:off x="6029325" y="2854325"/>
            <a:ext cx="527050" cy="374650"/>
            <a:chOff x="4182" y="1953"/>
            <a:chExt cx="332" cy="236"/>
          </a:xfrm>
        </p:grpSpPr>
        <p:sp>
          <p:nvSpPr>
            <p:cNvPr id="15402" name="任意多边形 257159"/>
            <p:cNvSpPr>
              <a:spLocks noChangeAspect="1"/>
            </p:cNvSpPr>
            <p:nvPr/>
          </p:nvSpPr>
          <p:spPr>
            <a:xfrm>
              <a:off x="4285" y="1953"/>
              <a:ext cx="63" cy="63"/>
            </a:xfrm>
            <a:custGeom>
              <a:avLst/>
              <a:gdLst/>
              <a:ahLst/>
              <a:cxnLst/>
              <a:pathLst>
                <a:path w="387" h="387">
                  <a:moveTo>
                    <a:pt x="387" y="193"/>
                  </a:moveTo>
                  <a:lnTo>
                    <a:pt x="330" y="57"/>
                  </a:lnTo>
                  <a:lnTo>
                    <a:pt x="193" y="0"/>
                  </a:lnTo>
                  <a:lnTo>
                    <a:pt x="57" y="57"/>
                  </a:lnTo>
                  <a:lnTo>
                    <a:pt x="0" y="193"/>
                  </a:lnTo>
                  <a:lnTo>
                    <a:pt x="57" y="330"/>
                  </a:lnTo>
                  <a:lnTo>
                    <a:pt x="193" y="387"/>
                  </a:lnTo>
                  <a:lnTo>
                    <a:pt x="330" y="330"/>
                  </a:lnTo>
                  <a:lnTo>
                    <a:pt x="387" y="19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403" name="矩形 257446"/>
            <p:cNvSpPr>
              <a:spLocks noChangeAspect="1"/>
            </p:cNvSpPr>
            <p:nvPr/>
          </p:nvSpPr>
          <p:spPr>
            <a:xfrm>
              <a:off x="4182" y="1959"/>
              <a:ext cx="33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(a")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7473" name="组合 257472"/>
          <p:cNvGrpSpPr/>
          <p:nvPr/>
        </p:nvGrpSpPr>
        <p:grpSpPr>
          <a:xfrm>
            <a:off x="3540125" y="2328863"/>
            <a:ext cx="193675" cy="3148012"/>
            <a:chOff x="2614" y="1622"/>
            <a:chExt cx="122" cy="1983"/>
          </a:xfrm>
        </p:grpSpPr>
        <p:sp>
          <p:nvSpPr>
            <p:cNvPr id="15405" name="直接连接符 257181"/>
            <p:cNvSpPr>
              <a:spLocks noChangeAspect="1"/>
            </p:cNvSpPr>
            <p:nvPr/>
          </p:nvSpPr>
          <p:spPr>
            <a:xfrm>
              <a:off x="2645" y="1622"/>
              <a:ext cx="2" cy="180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06" name="组合 257464"/>
            <p:cNvGrpSpPr/>
            <p:nvPr/>
          </p:nvGrpSpPr>
          <p:grpSpPr>
            <a:xfrm>
              <a:off x="2614" y="3375"/>
              <a:ext cx="122" cy="230"/>
              <a:chOff x="2614" y="3375"/>
              <a:chExt cx="122" cy="230"/>
            </a:xfrm>
          </p:grpSpPr>
          <p:sp>
            <p:nvSpPr>
              <p:cNvPr id="15407" name="任意多边形 257153"/>
              <p:cNvSpPr>
                <a:spLocks noChangeAspect="1"/>
              </p:cNvSpPr>
              <p:nvPr/>
            </p:nvSpPr>
            <p:spPr>
              <a:xfrm>
                <a:off x="2614" y="3391"/>
                <a:ext cx="63" cy="63"/>
              </a:xfrm>
              <a:custGeom>
                <a:avLst/>
                <a:gdLst/>
                <a:ahLst/>
                <a:cxnLst/>
                <a:pathLst>
                  <a:path w="386" h="386">
                    <a:moveTo>
                      <a:pt x="386" y="193"/>
                    </a:moveTo>
                    <a:lnTo>
                      <a:pt x="330" y="56"/>
                    </a:lnTo>
                    <a:lnTo>
                      <a:pt x="193" y="0"/>
                    </a:lnTo>
                    <a:lnTo>
                      <a:pt x="56" y="56"/>
                    </a:lnTo>
                    <a:lnTo>
                      <a:pt x="0" y="193"/>
                    </a:lnTo>
                    <a:lnTo>
                      <a:pt x="56" y="330"/>
                    </a:lnTo>
                    <a:lnTo>
                      <a:pt x="193" y="386"/>
                    </a:lnTo>
                    <a:lnTo>
                      <a:pt x="330" y="330"/>
                    </a:lnTo>
                    <a:lnTo>
                      <a:pt x="386" y="193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08" name="矩形 257439"/>
              <p:cNvSpPr>
                <a:spLocks noChangeAspect="1"/>
              </p:cNvSpPr>
              <p:nvPr/>
            </p:nvSpPr>
            <p:spPr>
              <a:xfrm>
                <a:off x="2651" y="3375"/>
                <a:ext cx="85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7476" name="组合 257475"/>
          <p:cNvGrpSpPr/>
          <p:nvPr/>
        </p:nvGrpSpPr>
        <p:grpSpPr>
          <a:xfrm>
            <a:off x="3589338" y="1985963"/>
            <a:ext cx="2673350" cy="392112"/>
            <a:chOff x="2261" y="1251"/>
            <a:chExt cx="1684" cy="247"/>
          </a:xfrm>
        </p:grpSpPr>
        <p:sp>
          <p:nvSpPr>
            <p:cNvPr id="15410" name="直接连接符 257192"/>
            <p:cNvSpPr>
              <a:spLocks noChangeAspect="1"/>
            </p:cNvSpPr>
            <p:nvPr/>
          </p:nvSpPr>
          <p:spPr>
            <a:xfrm>
              <a:off x="2261" y="1467"/>
              <a:ext cx="1353" cy="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11" name="任意多边形 257161"/>
            <p:cNvSpPr>
              <a:spLocks noChangeAspect="1"/>
            </p:cNvSpPr>
            <p:nvPr/>
          </p:nvSpPr>
          <p:spPr>
            <a:xfrm>
              <a:off x="3583" y="1435"/>
              <a:ext cx="63" cy="63"/>
            </a:xfrm>
            <a:custGeom>
              <a:avLst/>
              <a:gdLst/>
              <a:ahLst/>
              <a:cxnLst/>
              <a:pathLst>
                <a:path w="386" h="386">
                  <a:moveTo>
                    <a:pt x="386" y="192"/>
                  </a:moveTo>
                  <a:lnTo>
                    <a:pt x="329" y="56"/>
                  </a:lnTo>
                  <a:lnTo>
                    <a:pt x="192" y="0"/>
                  </a:lnTo>
                  <a:lnTo>
                    <a:pt x="56" y="56"/>
                  </a:lnTo>
                  <a:lnTo>
                    <a:pt x="0" y="192"/>
                  </a:lnTo>
                  <a:lnTo>
                    <a:pt x="56" y="330"/>
                  </a:lnTo>
                  <a:lnTo>
                    <a:pt x="192" y="386"/>
                  </a:lnTo>
                  <a:lnTo>
                    <a:pt x="329" y="330"/>
                  </a:lnTo>
                  <a:lnTo>
                    <a:pt x="386" y="192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412" name="矩形 257447"/>
            <p:cNvSpPr>
              <a:spLocks noChangeAspect="1"/>
            </p:cNvSpPr>
            <p:nvPr/>
          </p:nvSpPr>
          <p:spPr>
            <a:xfrm>
              <a:off x="3626" y="1251"/>
              <a:ext cx="319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(c")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7173" name="直接连接符 257172"/>
          <p:cNvSpPr>
            <a:spLocks noChangeAspect="1"/>
          </p:cNvSpPr>
          <p:nvPr/>
        </p:nvSpPr>
        <p:spPr>
          <a:xfrm>
            <a:off x="5737225" y="3340100"/>
            <a:ext cx="46990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4" name="动作按钮: 自定义 257479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5415" name="动作按钮: 自定义 257480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5416" name="动作按钮: 自定义 257481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5417" name="文本框 257482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71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7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5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71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57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5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71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57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25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7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388" name="图片 2806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标题 280577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补画曲面立体表面上各点的投影（不可见的点加括号）。</a:t>
            </a:r>
            <a:endParaRPr lang="zh-CN" altLang="en-US" sz="2800" b="1" i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0580" name="直接连接符 280579"/>
          <p:cNvSpPr>
            <a:spLocks noChangeAspect="1"/>
          </p:cNvSpPr>
          <p:nvPr/>
        </p:nvSpPr>
        <p:spPr>
          <a:xfrm>
            <a:off x="3041650" y="4102100"/>
            <a:ext cx="1588" cy="914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581" name="直接连接符 280580"/>
          <p:cNvSpPr>
            <a:spLocks noChangeAspect="1"/>
          </p:cNvSpPr>
          <p:nvPr/>
        </p:nvSpPr>
        <p:spPr>
          <a:xfrm>
            <a:off x="2284413" y="5016500"/>
            <a:ext cx="1587" cy="81438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582" name="直接连接符 280581"/>
          <p:cNvSpPr>
            <a:spLocks noChangeAspect="1"/>
          </p:cNvSpPr>
          <p:nvPr/>
        </p:nvSpPr>
        <p:spPr>
          <a:xfrm>
            <a:off x="6804025" y="1620838"/>
            <a:ext cx="814388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583" name="直接连接符 280582"/>
          <p:cNvSpPr>
            <a:spLocks noChangeAspect="1"/>
          </p:cNvSpPr>
          <p:nvPr/>
        </p:nvSpPr>
        <p:spPr>
          <a:xfrm>
            <a:off x="5889625" y="2627313"/>
            <a:ext cx="91440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632" name="直接连接符 280631"/>
          <p:cNvSpPr>
            <a:spLocks noChangeAspect="1"/>
          </p:cNvSpPr>
          <p:nvPr/>
        </p:nvSpPr>
        <p:spPr>
          <a:xfrm>
            <a:off x="2284413" y="1620838"/>
            <a:ext cx="1587" cy="418782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0664" name="组合 280663"/>
          <p:cNvGrpSpPr/>
          <p:nvPr/>
        </p:nvGrpSpPr>
        <p:grpSpPr>
          <a:xfrm>
            <a:off x="2235200" y="5613400"/>
            <a:ext cx="290513" cy="366713"/>
            <a:chOff x="1408" y="3536"/>
            <a:chExt cx="183" cy="231"/>
          </a:xfrm>
        </p:grpSpPr>
        <p:sp>
          <p:nvSpPr>
            <p:cNvPr id="16396" name="任意多边形 280585"/>
            <p:cNvSpPr>
              <a:spLocks noChangeAspect="1"/>
            </p:cNvSpPr>
            <p:nvPr/>
          </p:nvSpPr>
          <p:spPr>
            <a:xfrm>
              <a:off x="1408" y="3642"/>
              <a:ext cx="61" cy="62"/>
            </a:xfrm>
            <a:custGeom>
              <a:avLst/>
              <a:gdLst/>
              <a:ahLst/>
              <a:cxnLst/>
              <a:pathLst>
                <a:path w="338" h="338">
                  <a:moveTo>
                    <a:pt x="338" y="168"/>
                  </a:moveTo>
                  <a:lnTo>
                    <a:pt x="288" y="49"/>
                  </a:lnTo>
                  <a:lnTo>
                    <a:pt x="169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8"/>
                  </a:lnTo>
                  <a:lnTo>
                    <a:pt x="169" y="338"/>
                  </a:lnTo>
                  <a:lnTo>
                    <a:pt x="288" y="288"/>
                  </a:lnTo>
                  <a:lnTo>
                    <a:pt x="338" y="168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97" name="矩形 280632"/>
            <p:cNvSpPr>
              <a:spLocks noChangeAspect="1"/>
            </p:cNvSpPr>
            <p:nvPr/>
          </p:nvSpPr>
          <p:spPr>
            <a:xfrm>
              <a:off x="1496" y="3536"/>
              <a:ext cx="9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0663" name="组合 280662"/>
          <p:cNvGrpSpPr/>
          <p:nvPr/>
        </p:nvGrpSpPr>
        <p:grpSpPr>
          <a:xfrm>
            <a:off x="1603375" y="4967288"/>
            <a:ext cx="368300" cy="430212"/>
            <a:chOff x="1010" y="3129"/>
            <a:chExt cx="232" cy="271"/>
          </a:xfrm>
        </p:grpSpPr>
        <p:sp>
          <p:nvSpPr>
            <p:cNvPr id="16399" name="任意多边形 280584"/>
            <p:cNvSpPr>
              <a:spLocks noChangeAspect="1"/>
            </p:cNvSpPr>
            <p:nvPr/>
          </p:nvSpPr>
          <p:spPr>
            <a:xfrm>
              <a:off x="1181" y="3129"/>
              <a:ext cx="61" cy="62"/>
            </a:xfrm>
            <a:custGeom>
              <a:avLst/>
              <a:gdLst/>
              <a:ahLst/>
              <a:cxnLst/>
              <a:pathLst>
                <a:path w="338" h="338">
                  <a:moveTo>
                    <a:pt x="338" y="169"/>
                  </a:moveTo>
                  <a:lnTo>
                    <a:pt x="288" y="49"/>
                  </a:lnTo>
                  <a:lnTo>
                    <a:pt x="168" y="0"/>
                  </a:lnTo>
                  <a:lnTo>
                    <a:pt x="49" y="49"/>
                  </a:lnTo>
                  <a:lnTo>
                    <a:pt x="0" y="169"/>
                  </a:lnTo>
                  <a:lnTo>
                    <a:pt x="49" y="288"/>
                  </a:lnTo>
                  <a:lnTo>
                    <a:pt x="168" y="338"/>
                  </a:lnTo>
                  <a:lnTo>
                    <a:pt x="288" y="288"/>
                  </a:lnTo>
                  <a:lnTo>
                    <a:pt x="338" y="169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0" name="矩形 280633"/>
            <p:cNvSpPr>
              <a:spLocks noChangeAspect="1"/>
            </p:cNvSpPr>
            <p:nvPr/>
          </p:nvSpPr>
          <p:spPr>
            <a:xfrm>
              <a:off x="1010" y="3170"/>
              <a:ext cx="22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(d)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0662" name="组合 280661"/>
          <p:cNvGrpSpPr/>
          <p:nvPr/>
        </p:nvGrpSpPr>
        <p:grpSpPr>
          <a:xfrm>
            <a:off x="2992438" y="4025900"/>
            <a:ext cx="449262" cy="366713"/>
            <a:chOff x="1885" y="2536"/>
            <a:chExt cx="283" cy="231"/>
          </a:xfrm>
        </p:grpSpPr>
        <p:sp>
          <p:nvSpPr>
            <p:cNvPr id="16402" name="任意多边形 280583"/>
            <p:cNvSpPr>
              <a:spLocks noChangeAspect="1"/>
            </p:cNvSpPr>
            <p:nvPr/>
          </p:nvSpPr>
          <p:spPr>
            <a:xfrm>
              <a:off x="1885" y="2553"/>
              <a:ext cx="61" cy="62"/>
            </a:xfrm>
            <a:custGeom>
              <a:avLst/>
              <a:gdLst/>
              <a:ahLst/>
              <a:cxnLst/>
              <a:pathLst>
                <a:path w="338" h="338">
                  <a:moveTo>
                    <a:pt x="338" y="169"/>
                  </a:moveTo>
                  <a:lnTo>
                    <a:pt x="289" y="49"/>
                  </a:lnTo>
                  <a:lnTo>
                    <a:pt x="170" y="0"/>
                  </a:lnTo>
                  <a:lnTo>
                    <a:pt x="50" y="49"/>
                  </a:lnTo>
                  <a:lnTo>
                    <a:pt x="0" y="169"/>
                  </a:lnTo>
                  <a:lnTo>
                    <a:pt x="50" y="289"/>
                  </a:lnTo>
                  <a:lnTo>
                    <a:pt x="170" y="338"/>
                  </a:lnTo>
                  <a:lnTo>
                    <a:pt x="289" y="289"/>
                  </a:lnTo>
                  <a:lnTo>
                    <a:pt x="338" y="169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3" name="矩形 280635"/>
            <p:cNvSpPr>
              <a:spLocks noChangeAspect="1"/>
            </p:cNvSpPr>
            <p:nvPr/>
          </p:nvSpPr>
          <p:spPr>
            <a:xfrm>
              <a:off x="1945" y="2536"/>
              <a:ext cx="22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(b)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0659" name="组合 280658"/>
          <p:cNvGrpSpPr/>
          <p:nvPr/>
        </p:nvGrpSpPr>
        <p:grpSpPr>
          <a:xfrm>
            <a:off x="6756400" y="3167063"/>
            <a:ext cx="439738" cy="392112"/>
            <a:chOff x="4256" y="1995"/>
            <a:chExt cx="277" cy="247"/>
          </a:xfrm>
        </p:grpSpPr>
        <p:sp>
          <p:nvSpPr>
            <p:cNvPr id="16405" name="任意多边形 280593"/>
            <p:cNvSpPr>
              <a:spLocks noChangeAspect="1"/>
            </p:cNvSpPr>
            <p:nvPr/>
          </p:nvSpPr>
          <p:spPr>
            <a:xfrm>
              <a:off x="4256" y="1995"/>
              <a:ext cx="61" cy="61"/>
            </a:xfrm>
            <a:custGeom>
              <a:avLst/>
              <a:gdLst/>
              <a:ahLst/>
              <a:cxnLst/>
              <a:pathLst>
                <a:path w="338" h="338">
                  <a:moveTo>
                    <a:pt x="338" y="169"/>
                  </a:moveTo>
                  <a:lnTo>
                    <a:pt x="289" y="49"/>
                  </a:lnTo>
                  <a:lnTo>
                    <a:pt x="169" y="0"/>
                  </a:lnTo>
                  <a:lnTo>
                    <a:pt x="50" y="49"/>
                  </a:lnTo>
                  <a:lnTo>
                    <a:pt x="0" y="169"/>
                  </a:lnTo>
                  <a:lnTo>
                    <a:pt x="50" y="288"/>
                  </a:lnTo>
                  <a:lnTo>
                    <a:pt x="169" y="338"/>
                  </a:lnTo>
                  <a:lnTo>
                    <a:pt x="289" y="288"/>
                  </a:lnTo>
                  <a:lnTo>
                    <a:pt x="338" y="169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6" name="矩形 280641"/>
            <p:cNvSpPr>
              <a:spLocks noChangeAspect="1"/>
            </p:cNvSpPr>
            <p:nvPr/>
          </p:nvSpPr>
          <p:spPr>
            <a:xfrm>
              <a:off x="4330" y="2011"/>
              <a:ext cx="2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d"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0660" name="组合 280659"/>
          <p:cNvGrpSpPr/>
          <p:nvPr/>
        </p:nvGrpSpPr>
        <p:grpSpPr>
          <a:xfrm>
            <a:off x="7761288" y="1884363"/>
            <a:ext cx="430212" cy="374650"/>
            <a:chOff x="4889" y="1187"/>
            <a:chExt cx="271" cy="236"/>
          </a:xfrm>
        </p:grpSpPr>
        <p:sp>
          <p:nvSpPr>
            <p:cNvPr id="16408" name="任意多边形 280592"/>
            <p:cNvSpPr>
              <a:spLocks noChangeAspect="1"/>
            </p:cNvSpPr>
            <p:nvPr/>
          </p:nvSpPr>
          <p:spPr>
            <a:xfrm>
              <a:off x="4889" y="1362"/>
              <a:ext cx="60" cy="61"/>
            </a:xfrm>
            <a:custGeom>
              <a:avLst/>
              <a:gdLst/>
              <a:ahLst/>
              <a:cxnLst/>
              <a:pathLst>
                <a:path w="338" h="339">
                  <a:moveTo>
                    <a:pt x="338" y="169"/>
                  </a:moveTo>
                  <a:lnTo>
                    <a:pt x="289" y="50"/>
                  </a:lnTo>
                  <a:lnTo>
                    <a:pt x="170" y="0"/>
                  </a:lnTo>
                  <a:lnTo>
                    <a:pt x="50" y="50"/>
                  </a:lnTo>
                  <a:lnTo>
                    <a:pt x="0" y="169"/>
                  </a:lnTo>
                  <a:lnTo>
                    <a:pt x="50" y="289"/>
                  </a:lnTo>
                  <a:lnTo>
                    <a:pt x="170" y="339"/>
                  </a:lnTo>
                  <a:lnTo>
                    <a:pt x="289" y="289"/>
                  </a:lnTo>
                  <a:lnTo>
                    <a:pt x="338" y="169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9" name="矩形 280642"/>
            <p:cNvSpPr>
              <a:spLocks noChangeAspect="1"/>
            </p:cNvSpPr>
            <p:nvPr/>
          </p:nvSpPr>
          <p:spPr>
            <a:xfrm>
              <a:off x="4969" y="1187"/>
              <a:ext cx="19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0668" name="组合 280667"/>
          <p:cNvGrpSpPr/>
          <p:nvPr/>
        </p:nvGrpSpPr>
        <p:grpSpPr>
          <a:xfrm>
            <a:off x="3867150" y="2209800"/>
            <a:ext cx="141288" cy="4130675"/>
            <a:chOff x="2436" y="1392"/>
            <a:chExt cx="89" cy="2602"/>
          </a:xfrm>
        </p:grpSpPr>
        <p:grpSp>
          <p:nvGrpSpPr>
            <p:cNvPr id="16411" name="组合 280664"/>
            <p:cNvGrpSpPr/>
            <p:nvPr/>
          </p:nvGrpSpPr>
          <p:grpSpPr>
            <a:xfrm>
              <a:off x="2436" y="3763"/>
              <a:ext cx="89" cy="231"/>
              <a:chOff x="2436" y="3763"/>
              <a:chExt cx="89" cy="231"/>
            </a:xfrm>
          </p:grpSpPr>
          <p:sp>
            <p:nvSpPr>
              <p:cNvPr id="16412" name="任意多边形 280586"/>
              <p:cNvSpPr>
                <a:spLocks noChangeAspect="1"/>
              </p:cNvSpPr>
              <p:nvPr/>
            </p:nvSpPr>
            <p:spPr>
              <a:xfrm>
                <a:off x="2436" y="3763"/>
                <a:ext cx="59" cy="61"/>
              </a:xfrm>
              <a:custGeom>
                <a:avLst/>
                <a:gdLst/>
                <a:ahLst/>
                <a:cxnLst/>
                <a:pathLst>
                  <a:path w="338" h="338">
                    <a:moveTo>
                      <a:pt x="338" y="169"/>
                    </a:moveTo>
                    <a:lnTo>
                      <a:pt x="288" y="49"/>
                    </a:lnTo>
                    <a:lnTo>
                      <a:pt x="168" y="0"/>
                    </a:lnTo>
                    <a:lnTo>
                      <a:pt x="50" y="49"/>
                    </a:lnTo>
                    <a:lnTo>
                      <a:pt x="0" y="169"/>
                    </a:lnTo>
                    <a:lnTo>
                      <a:pt x="50" y="289"/>
                    </a:lnTo>
                    <a:lnTo>
                      <a:pt x="168" y="338"/>
                    </a:lnTo>
                    <a:lnTo>
                      <a:pt x="288" y="289"/>
                    </a:lnTo>
                    <a:lnTo>
                      <a:pt x="338" y="169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3" name="矩形 280634"/>
              <p:cNvSpPr>
                <a:spLocks noChangeAspect="1"/>
              </p:cNvSpPr>
              <p:nvPr/>
            </p:nvSpPr>
            <p:spPr>
              <a:xfrm>
                <a:off x="2441" y="3764"/>
                <a:ext cx="84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414" name="直接连接符 280645"/>
            <p:cNvSpPr>
              <a:spLocks noChangeAspect="1"/>
            </p:cNvSpPr>
            <p:nvPr/>
          </p:nvSpPr>
          <p:spPr>
            <a:xfrm>
              <a:off x="2465" y="1392"/>
              <a:ext cx="1" cy="240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0647" name="直接连接符 280646"/>
          <p:cNvSpPr>
            <a:spLocks noChangeAspect="1"/>
          </p:cNvSpPr>
          <p:nvPr/>
        </p:nvSpPr>
        <p:spPr>
          <a:xfrm>
            <a:off x="1924050" y="3216275"/>
            <a:ext cx="3175" cy="180022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648" name="直接连接符 280647"/>
          <p:cNvSpPr>
            <a:spLocks noChangeAspect="1"/>
          </p:cNvSpPr>
          <p:nvPr/>
        </p:nvSpPr>
        <p:spPr>
          <a:xfrm>
            <a:off x="3041650" y="2627313"/>
            <a:ext cx="1588" cy="2020887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0667" name="组合 280666"/>
          <p:cNvGrpSpPr/>
          <p:nvPr/>
        </p:nvGrpSpPr>
        <p:grpSpPr>
          <a:xfrm>
            <a:off x="3041650" y="2578100"/>
            <a:ext cx="2897188" cy="425450"/>
            <a:chOff x="1916" y="1624"/>
            <a:chExt cx="1825" cy="268"/>
          </a:xfrm>
        </p:grpSpPr>
        <p:grpSp>
          <p:nvGrpSpPr>
            <p:cNvPr id="16418" name="组合 280657"/>
            <p:cNvGrpSpPr/>
            <p:nvPr/>
          </p:nvGrpSpPr>
          <p:grpSpPr>
            <a:xfrm>
              <a:off x="3525" y="1624"/>
              <a:ext cx="216" cy="268"/>
              <a:chOff x="3525" y="1624"/>
              <a:chExt cx="216" cy="268"/>
            </a:xfrm>
          </p:grpSpPr>
          <p:sp>
            <p:nvSpPr>
              <p:cNvPr id="16419" name="任意多边形 280594"/>
              <p:cNvSpPr>
                <a:spLocks noChangeAspect="1"/>
              </p:cNvSpPr>
              <p:nvPr/>
            </p:nvSpPr>
            <p:spPr>
              <a:xfrm>
                <a:off x="3680" y="1624"/>
                <a:ext cx="61" cy="62"/>
              </a:xfrm>
              <a:custGeom>
                <a:avLst/>
                <a:gdLst/>
                <a:ahLst/>
                <a:cxnLst/>
                <a:pathLst>
                  <a:path w="338" h="338">
                    <a:moveTo>
                      <a:pt x="338" y="169"/>
                    </a:moveTo>
                    <a:lnTo>
                      <a:pt x="288" y="50"/>
                    </a:lnTo>
                    <a:lnTo>
                      <a:pt x="169" y="0"/>
                    </a:lnTo>
                    <a:lnTo>
                      <a:pt x="49" y="50"/>
                    </a:lnTo>
                    <a:lnTo>
                      <a:pt x="0" y="169"/>
                    </a:lnTo>
                    <a:lnTo>
                      <a:pt x="49" y="289"/>
                    </a:lnTo>
                    <a:lnTo>
                      <a:pt x="169" y="338"/>
                    </a:lnTo>
                    <a:lnTo>
                      <a:pt x="288" y="289"/>
                    </a:lnTo>
                    <a:lnTo>
                      <a:pt x="338" y="169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20" name="矩形 280640"/>
              <p:cNvSpPr>
                <a:spLocks noChangeAspect="1"/>
              </p:cNvSpPr>
              <p:nvPr/>
            </p:nvSpPr>
            <p:spPr>
              <a:xfrm>
                <a:off x="3525" y="1662"/>
                <a:ext cx="203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421" name="直接连接符 280648"/>
            <p:cNvSpPr>
              <a:spLocks noChangeAspect="1"/>
            </p:cNvSpPr>
            <p:nvPr/>
          </p:nvSpPr>
          <p:spPr>
            <a:xfrm>
              <a:off x="1916" y="1655"/>
              <a:ext cx="1794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0666" name="组合 280665"/>
          <p:cNvGrpSpPr/>
          <p:nvPr/>
        </p:nvGrpSpPr>
        <p:grpSpPr>
          <a:xfrm>
            <a:off x="2284413" y="1270000"/>
            <a:ext cx="5695950" cy="400050"/>
            <a:chOff x="1439" y="800"/>
            <a:chExt cx="3588" cy="252"/>
          </a:xfrm>
        </p:grpSpPr>
        <p:grpSp>
          <p:nvGrpSpPr>
            <p:cNvPr id="16423" name="组合 280660"/>
            <p:cNvGrpSpPr/>
            <p:nvPr/>
          </p:nvGrpSpPr>
          <p:grpSpPr>
            <a:xfrm>
              <a:off x="4769" y="800"/>
              <a:ext cx="258" cy="252"/>
              <a:chOff x="4769" y="800"/>
              <a:chExt cx="258" cy="252"/>
            </a:xfrm>
          </p:grpSpPr>
          <p:sp>
            <p:nvSpPr>
              <p:cNvPr id="16424" name="任意多边形 280591"/>
              <p:cNvSpPr>
                <a:spLocks noChangeAspect="1"/>
              </p:cNvSpPr>
              <p:nvPr/>
            </p:nvSpPr>
            <p:spPr>
              <a:xfrm>
                <a:off x="4769" y="993"/>
                <a:ext cx="61" cy="59"/>
              </a:xfrm>
              <a:custGeom>
                <a:avLst/>
                <a:gdLst/>
                <a:ahLst/>
                <a:cxnLst/>
                <a:pathLst>
                  <a:path w="338" h="338">
                    <a:moveTo>
                      <a:pt x="338" y="168"/>
                    </a:moveTo>
                    <a:lnTo>
                      <a:pt x="289" y="50"/>
                    </a:lnTo>
                    <a:lnTo>
                      <a:pt x="170" y="0"/>
                    </a:lnTo>
                    <a:lnTo>
                      <a:pt x="50" y="50"/>
                    </a:lnTo>
                    <a:lnTo>
                      <a:pt x="0" y="168"/>
                    </a:lnTo>
                    <a:lnTo>
                      <a:pt x="50" y="288"/>
                    </a:lnTo>
                    <a:lnTo>
                      <a:pt x="170" y="338"/>
                    </a:lnTo>
                    <a:lnTo>
                      <a:pt x="289" y="288"/>
                    </a:lnTo>
                    <a:lnTo>
                      <a:pt x="338" y="168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25" name="矩形 280643"/>
              <p:cNvSpPr>
                <a:spLocks noChangeAspect="1"/>
              </p:cNvSpPr>
              <p:nvPr/>
            </p:nvSpPr>
            <p:spPr>
              <a:xfrm>
                <a:off x="4824" y="800"/>
                <a:ext cx="203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426" name="直接连接符 280649"/>
            <p:cNvSpPr>
              <a:spLocks noChangeAspect="1"/>
            </p:cNvSpPr>
            <p:nvPr/>
          </p:nvSpPr>
          <p:spPr>
            <a:xfrm>
              <a:off x="1439" y="1021"/>
              <a:ext cx="3360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427" name="动作按钮: 自定义 280671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6428" name="动作按钮: 自定义 280672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6429" name="动作按钮: 自定义 280673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6430" name="文本框 280674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05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8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8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8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0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1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412" name="图片 2848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标题 284673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4.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补画曲面立体表面上各点的投影（不可见的点加括号）。</a:t>
            </a:r>
            <a:endParaRPr lang="zh-CN" altLang="en-US" sz="2800" b="1" i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4687" name="直接连接符 284686"/>
          <p:cNvSpPr>
            <a:spLocks noChangeAspect="1"/>
          </p:cNvSpPr>
          <p:nvPr/>
        </p:nvSpPr>
        <p:spPr>
          <a:xfrm>
            <a:off x="4397375" y="5218113"/>
            <a:ext cx="3175" cy="87153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688" name="直接连接符 284687"/>
          <p:cNvSpPr>
            <a:spLocks noChangeAspect="1"/>
          </p:cNvSpPr>
          <p:nvPr/>
        </p:nvSpPr>
        <p:spPr>
          <a:xfrm flipV="1">
            <a:off x="3333750" y="4994275"/>
            <a:ext cx="1588" cy="223838"/>
          </a:xfrm>
          <a:prstGeom prst="line">
            <a:avLst/>
          </a:prstGeom>
          <a:ln w="57150" cap="flat" cmpd="sng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689" name="直接连接符 284688"/>
          <p:cNvSpPr>
            <a:spLocks noChangeAspect="1"/>
          </p:cNvSpPr>
          <p:nvPr/>
        </p:nvSpPr>
        <p:spPr>
          <a:xfrm>
            <a:off x="3333750" y="2995613"/>
            <a:ext cx="3730625" cy="3175"/>
          </a:xfrm>
          <a:prstGeom prst="line">
            <a:avLst/>
          </a:prstGeom>
          <a:ln w="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690" name="直接连接符 284689"/>
          <p:cNvSpPr>
            <a:spLocks noChangeAspect="1"/>
          </p:cNvSpPr>
          <p:nvPr/>
        </p:nvSpPr>
        <p:spPr>
          <a:xfrm>
            <a:off x="7064375" y="2052638"/>
            <a:ext cx="858838" cy="158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691" name="直接连接符 284690"/>
          <p:cNvSpPr>
            <a:spLocks noChangeAspect="1"/>
          </p:cNvSpPr>
          <p:nvPr/>
        </p:nvSpPr>
        <p:spPr>
          <a:xfrm>
            <a:off x="6350000" y="2428875"/>
            <a:ext cx="714375" cy="158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4861" name="组合 284860"/>
          <p:cNvGrpSpPr/>
          <p:nvPr/>
        </p:nvGrpSpPr>
        <p:grpSpPr>
          <a:xfrm>
            <a:off x="4162425" y="5776913"/>
            <a:ext cx="288925" cy="368300"/>
            <a:chOff x="2622" y="3639"/>
            <a:chExt cx="182" cy="232"/>
          </a:xfrm>
        </p:grpSpPr>
        <p:sp>
          <p:nvSpPr>
            <p:cNvPr id="17420" name="任意多边形 284702"/>
            <p:cNvSpPr>
              <a:spLocks noChangeAspect="1"/>
            </p:cNvSpPr>
            <p:nvPr/>
          </p:nvSpPr>
          <p:spPr>
            <a:xfrm>
              <a:off x="2735" y="3802"/>
              <a:ext cx="69" cy="69"/>
            </a:xfrm>
            <a:custGeom>
              <a:avLst/>
              <a:gdLst/>
              <a:ahLst/>
              <a:cxnLst/>
              <a:pathLst>
                <a:path w="409" h="411">
                  <a:moveTo>
                    <a:pt x="409" y="206"/>
                  </a:moveTo>
                  <a:lnTo>
                    <a:pt x="349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5" y="411"/>
                  </a:lnTo>
                  <a:lnTo>
                    <a:pt x="349" y="351"/>
                  </a:lnTo>
                  <a:lnTo>
                    <a:pt x="409" y="20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1" name="矩形 284737"/>
            <p:cNvSpPr>
              <a:spLocks noChangeAspect="1"/>
            </p:cNvSpPr>
            <p:nvPr/>
          </p:nvSpPr>
          <p:spPr>
            <a:xfrm>
              <a:off x="2622" y="3639"/>
              <a:ext cx="9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4865" name="组合 284864"/>
          <p:cNvGrpSpPr/>
          <p:nvPr/>
        </p:nvGrpSpPr>
        <p:grpSpPr>
          <a:xfrm>
            <a:off x="2997200" y="1463675"/>
            <a:ext cx="439738" cy="523875"/>
            <a:chOff x="1888" y="922"/>
            <a:chExt cx="277" cy="330"/>
          </a:xfrm>
        </p:grpSpPr>
        <p:sp>
          <p:nvSpPr>
            <p:cNvPr id="17423" name="任意多边形 284695"/>
            <p:cNvSpPr>
              <a:spLocks noChangeAspect="1"/>
            </p:cNvSpPr>
            <p:nvPr/>
          </p:nvSpPr>
          <p:spPr>
            <a:xfrm>
              <a:off x="2066" y="1183"/>
              <a:ext cx="69" cy="69"/>
            </a:xfrm>
            <a:custGeom>
              <a:avLst/>
              <a:gdLst/>
              <a:ahLst/>
              <a:cxnLst/>
              <a:pathLst>
                <a:path w="411" h="411">
                  <a:moveTo>
                    <a:pt x="411" y="205"/>
                  </a:moveTo>
                  <a:lnTo>
                    <a:pt x="351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5"/>
                  </a:lnTo>
                  <a:lnTo>
                    <a:pt x="60" y="351"/>
                  </a:lnTo>
                  <a:lnTo>
                    <a:pt x="206" y="411"/>
                  </a:lnTo>
                  <a:lnTo>
                    <a:pt x="351" y="351"/>
                  </a:lnTo>
                  <a:lnTo>
                    <a:pt x="411" y="20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4" name="矩形 284740"/>
            <p:cNvSpPr>
              <a:spLocks noChangeAspect="1"/>
            </p:cNvSpPr>
            <p:nvPr/>
          </p:nvSpPr>
          <p:spPr>
            <a:xfrm>
              <a:off x="1888" y="922"/>
              <a:ext cx="27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(d')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4843" name="组合 284842"/>
          <p:cNvGrpSpPr/>
          <p:nvPr/>
        </p:nvGrpSpPr>
        <p:grpSpPr>
          <a:xfrm>
            <a:off x="6197600" y="2057400"/>
            <a:ext cx="322263" cy="423863"/>
            <a:chOff x="3904" y="1296"/>
            <a:chExt cx="203" cy="267"/>
          </a:xfrm>
        </p:grpSpPr>
        <p:sp>
          <p:nvSpPr>
            <p:cNvPr id="17426" name="任意多边形 284693"/>
            <p:cNvSpPr>
              <a:spLocks noChangeAspect="1"/>
            </p:cNvSpPr>
            <p:nvPr/>
          </p:nvSpPr>
          <p:spPr>
            <a:xfrm>
              <a:off x="3965" y="1494"/>
              <a:ext cx="69" cy="69"/>
            </a:xfrm>
            <a:custGeom>
              <a:avLst/>
              <a:gdLst/>
              <a:ahLst/>
              <a:cxnLst/>
              <a:pathLst>
                <a:path w="410" h="411">
                  <a:moveTo>
                    <a:pt x="410" y="205"/>
                  </a:moveTo>
                  <a:lnTo>
                    <a:pt x="350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5"/>
                  </a:lnTo>
                  <a:lnTo>
                    <a:pt x="60" y="351"/>
                  </a:lnTo>
                  <a:lnTo>
                    <a:pt x="206" y="411"/>
                  </a:lnTo>
                  <a:lnTo>
                    <a:pt x="350" y="351"/>
                  </a:lnTo>
                  <a:lnTo>
                    <a:pt x="410" y="20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7" name="矩形 284743"/>
            <p:cNvSpPr>
              <a:spLocks noChangeAspect="1"/>
            </p:cNvSpPr>
            <p:nvPr/>
          </p:nvSpPr>
          <p:spPr>
            <a:xfrm>
              <a:off x="3904" y="1296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b"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4818" name="直接连接符 284817"/>
          <p:cNvSpPr>
            <a:spLocks noChangeAspect="1"/>
          </p:cNvSpPr>
          <p:nvPr/>
        </p:nvSpPr>
        <p:spPr>
          <a:xfrm flipH="1">
            <a:off x="3354388" y="1905000"/>
            <a:ext cx="3452812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823" name="直接连接符 284822"/>
          <p:cNvSpPr>
            <a:spLocks noChangeAspect="1"/>
          </p:cNvSpPr>
          <p:nvPr/>
        </p:nvSpPr>
        <p:spPr>
          <a:xfrm flipV="1">
            <a:off x="3327400" y="1935163"/>
            <a:ext cx="3175" cy="3033712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825" name="直接连接符 284824"/>
          <p:cNvSpPr>
            <a:spLocks noChangeAspect="1"/>
          </p:cNvSpPr>
          <p:nvPr/>
        </p:nvSpPr>
        <p:spPr>
          <a:xfrm>
            <a:off x="4392613" y="2079625"/>
            <a:ext cx="3175" cy="3986213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829" name="直接连接符 284828"/>
          <p:cNvSpPr>
            <a:spLocks noChangeAspect="1"/>
          </p:cNvSpPr>
          <p:nvPr/>
        </p:nvSpPr>
        <p:spPr>
          <a:xfrm>
            <a:off x="6837363" y="1935163"/>
            <a:ext cx="3175" cy="492125"/>
          </a:xfrm>
          <a:prstGeom prst="line">
            <a:avLst/>
          </a:prstGeom>
          <a:ln w="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32" name="任意多边形 284829"/>
          <p:cNvSpPr>
            <a:spLocks noChangeAspect="1"/>
          </p:cNvSpPr>
          <p:nvPr/>
        </p:nvSpPr>
        <p:spPr>
          <a:xfrm>
            <a:off x="5924550" y="1287463"/>
            <a:ext cx="2276475" cy="2279650"/>
          </a:xfrm>
          <a:custGeom>
            <a:avLst/>
            <a:gdLst/>
            <a:ahLst/>
            <a:cxnLst/>
            <a:pathLst>
              <a:path w="7557" h="7563">
                <a:moveTo>
                  <a:pt x="7557" y="3782"/>
                </a:moveTo>
                <a:lnTo>
                  <a:pt x="7428" y="2803"/>
                </a:lnTo>
                <a:lnTo>
                  <a:pt x="7051" y="1891"/>
                </a:lnTo>
                <a:lnTo>
                  <a:pt x="6451" y="1108"/>
                </a:lnTo>
                <a:lnTo>
                  <a:pt x="5667" y="507"/>
                </a:lnTo>
                <a:lnTo>
                  <a:pt x="4756" y="129"/>
                </a:lnTo>
                <a:lnTo>
                  <a:pt x="3779" y="0"/>
                </a:lnTo>
                <a:lnTo>
                  <a:pt x="2801" y="129"/>
                </a:lnTo>
                <a:lnTo>
                  <a:pt x="1890" y="507"/>
                </a:lnTo>
                <a:lnTo>
                  <a:pt x="1106" y="1108"/>
                </a:lnTo>
                <a:lnTo>
                  <a:pt x="506" y="1891"/>
                </a:lnTo>
                <a:lnTo>
                  <a:pt x="129" y="2803"/>
                </a:lnTo>
                <a:lnTo>
                  <a:pt x="0" y="3782"/>
                </a:lnTo>
                <a:lnTo>
                  <a:pt x="129" y="4760"/>
                </a:lnTo>
                <a:lnTo>
                  <a:pt x="506" y="5672"/>
                </a:lnTo>
                <a:lnTo>
                  <a:pt x="1106" y="6456"/>
                </a:lnTo>
                <a:lnTo>
                  <a:pt x="1890" y="7056"/>
                </a:lnTo>
                <a:lnTo>
                  <a:pt x="2801" y="7434"/>
                </a:lnTo>
                <a:lnTo>
                  <a:pt x="3779" y="7563"/>
                </a:lnTo>
                <a:lnTo>
                  <a:pt x="4756" y="7434"/>
                </a:lnTo>
                <a:lnTo>
                  <a:pt x="5667" y="7056"/>
                </a:lnTo>
                <a:lnTo>
                  <a:pt x="6451" y="6456"/>
                </a:lnTo>
                <a:lnTo>
                  <a:pt x="7051" y="5672"/>
                </a:lnTo>
                <a:lnTo>
                  <a:pt x="7428" y="4760"/>
                </a:lnTo>
                <a:lnTo>
                  <a:pt x="7557" y="3782"/>
                </a:lnTo>
              </a:path>
            </a:pathLst>
          </a:custGeom>
          <a:noFill/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84851" name="组合 284850"/>
          <p:cNvGrpSpPr/>
          <p:nvPr/>
        </p:nvGrpSpPr>
        <p:grpSpPr>
          <a:xfrm>
            <a:off x="4392613" y="1485900"/>
            <a:ext cx="3609975" cy="1884363"/>
            <a:chOff x="2767" y="936"/>
            <a:chExt cx="2274" cy="1187"/>
          </a:xfrm>
        </p:grpSpPr>
        <p:sp>
          <p:nvSpPr>
            <p:cNvPr id="17434" name="直接连接符 284821"/>
            <p:cNvSpPr>
              <a:spLocks noChangeAspect="1"/>
            </p:cNvSpPr>
            <p:nvPr/>
          </p:nvSpPr>
          <p:spPr>
            <a:xfrm>
              <a:off x="2767" y="2121"/>
              <a:ext cx="1683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35" name="任意多边形 284830"/>
            <p:cNvSpPr>
              <a:spLocks noChangeAspect="1"/>
            </p:cNvSpPr>
            <p:nvPr/>
          </p:nvSpPr>
          <p:spPr>
            <a:xfrm>
              <a:off x="3857" y="936"/>
              <a:ext cx="1184" cy="1185"/>
            </a:xfrm>
            <a:custGeom>
              <a:avLst/>
              <a:gdLst/>
              <a:ahLst/>
              <a:cxnLst/>
              <a:pathLst>
                <a:path w="6229" h="6234">
                  <a:moveTo>
                    <a:pt x="6229" y="3117"/>
                  </a:moveTo>
                  <a:lnTo>
                    <a:pt x="6123" y="2310"/>
                  </a:lnTo>
                  <a:lnTo>
                    <a:pt x="5811" y="1558"/>
                  </a:lnTo>
                  <a:lnTo>
                    <a:pt x="5317" y="912"/>
                  </a:lnTo>
                  <a:lnTo>
                    <a:pt x="4671" y="417"/>
                  </a:lnTo>
                  <a:lnTo>
                    <a:pt x="3920" y="105"/>
                  </a:lnTo>
                  <a:lnTo>
                    <a:pt x="3115" y="0"/>
                  </a:lnTo>
                  <a:lnTo>
                    <a:pt x="2309" y="105"/>
                  </a:lnTo>
                  <a:lnTo>
                    <a:pt x="1558" y="417"/>
                  </a:lnTo>
                  <a:lnTo>
                    <a:pt x="912" y="912"/>
                  </a:lnTo>
                  <a:lnTo>
                    <a:pt x="418" y="1558"/>
                  </a:lnTo>
                  <a:lnTo>
                    <a:pt x="106" y="2310"/>
                  </a:lnTo>
                  <a:lnTo>
                    <a:pt x="0" y="3117"/>
                  </a:lnTo>
                  <a:lnTo>
                    <a:pt x="106" y="3924"/>
                  </a:lnTo>
                  <a:lnTo>
                    <a:pt x="418" y="4675"/>
                  </a:lnTo>
                  <a:lnTo>
                    <a:pt x="912" y="5320"/>
                  </a:lnTo>
                  <a:lnTo>
                    <a:pt x="1558" y="5816"/>
                  </a:lnTo>
                  <a:lnTo>
                    <a:pt x="2309" y="6127"/>
                  </a:lnTo>
                  <a:lnTo>
                    <a:pt x="3115" y="6234"/>
                  </a:lnTo>
                  <a:lnTo>
                    <a:pt x="3920" y="6127"/>
                  </a:lnTo>
                  <a:lnTo>
                    <a:pt x="4671" y="5816"/>
                  </a:lnTo>
                  <a:lnTo>
                    <a:pt x="5317" y="5320"/>
                  </a:lnTo>
                  <a:lnTo>
                    <a:pt x="5811" y="4675"/>
                  </a:lnTo>
                  <a:lnTo>
                    <a:pt x="6123" y="3924"/>
                  </a:lnTo>
                  <a:lnTo>
                    <a:pt x="6229" y="3117"/>
                  </a:lnTo>
                </a:path>
              </a:pathLst>
            </a:custGeom>
            <a:noFill/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4832" name="任意多边形 284831"/>
          <p:cNvSpPr>
            <a:spLocks noChangeAspect="1"/>
          </p:cNvSpPr>
          <p:nvPr/>
        </p:nvSpPr>
        <p:spPr>
          <a:xfrm>
            <a:off x="6494463" y="1857375"/>
            <a:ext cx="1136650" cy="1139825"/>
          </a:xfrm>
          <a:custGeom>
            <a:avLst/>
            <a:gdLst/>
            <a:ahLst/>
            <a:cxnLst/>
            <a:pathLst>
              <a:path w="3767" h="3771">
                <a:moveTo>
                  <a:pt x="3767" y="1886"/>
                </a:moveTo>
                <a:lnTo>
                  <a:pt x="3675" y="1302"/>
                </a:lnTo>
                <a:lnTo>
                  <a:pt x="3407" y="777"/>
                </a:lnTo>
                <a:lnTo>
                  <a:pt x="2990" y="360"/>
                </a:lnTo>
                <a:lnTo>
                  <a:pt x="2466" y="92"/>
                </a:lnTo>
                <a:lnTo>
                  <a:pt x="1884" y="0"/>
                </a:lnTo>
                <a:lnTo>
                  <a:pt x="1301" y="92"/>
                </a:lnTo>
                <a:lnTo>
                  <a:pt x="776" y="360"/>
                </a:lnTo>
                <a:lnTo>
                  <a:pt x="360" y="777"/>
                </a:lnTo>
                <a:lnTo>
                  <a:pt x="92" y="1302"/>
                </a:lnTo>
                <a:lnTo>
                  <a:pt x="0" y="1886"/>
                </a:lnTo>
                <a:lnTo>
                  <a:pt x="92" y="2468"/>
                </a:lnTo>
                <a:lnTo>
                  <a:pt x="360" y="2994"/>
                </a:lnTo>
                <a:lnTo>
                  <a:pt x="776" y="3411"/>
                </a:lnTo>
                <a:lnTo>
                  <a:pt x="1301" y="3678"/>
                </a:lnTo>
                <a:lnTo>
                  <a:pt x="1884" y="3771"/>
                </a:lnTo>
                <a:lnTo>
                  <a:pt x="2466" y="3678"/>
                </a:lnTo>
                <a:lnTo>
                  <a:pt x="2990" y="3411"/>
                </a:lnTo>
                <a:lnTo>
                  <a:pt x="3407" y="2994"/>
                </a:lnTo>
                <a:lnTo>
                  <a:pt x="3675" y="2468"/>
                </a:lnTo>
                <a:lnTo>
                  <a:pt x="3767" y="1886"/>
                </a:lnTo>
              </a:path>
            </a:pathLst>
          </a:custGeom>
          <a:noFill/>
          <a:ln w="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84862" name="组合 284861"/>
          <p:cNvGrpSpPr/>
          <p:nvPr/>
        </p:nvGrpSpPr>
        <p:grpSpPr>
          <a:xfrm>
            <a:off x="4419600" y="2006600"/>
            <a:ext cx="3556000" cy="419100"/>
            <a:chOff x="2784" y="1264"/>
            <a:chExt cx="2240" cy="264"/>
          </a:xfrm>
        </p:grpSpPr>
        <p:sp>
          <p:nvSpPr>
            <p:cNvPr id="17438" name="直接连接符 284820"/>
            <p:cNvSpPr>
              <a:spLocks noChangeAspect="1"/>
            </p:cNvSpPr>
            <p:nvPr/>
          </p:nvSpPr>
          <p:spPr>
            <a:xfrm>
              <a:off x="2784" y="1293"/>
              <a:ext cx="2190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39" name="矩形 284744"/>
            <p:cNvSpPr>
              <a:spLocks noChangeAspect="1"/>
            </p:cNvSpPr>
            <p:nvPr/>
          </p:nvSpPr>
          <p:spPr>
            <a:xfrm>
              <a:off x="4820" y="1298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40" name="任意多边形 284840"/>
            <p:cNvSpPr>
              <a:spLocks noChangeAspect="1"/>
            </p:cNvSpPr>
            <p:nvPr/>
          </p:nvSpPr>
          <p:spPr>
            <a:xfrm>
              <a:off x="4955" y="1264"/>
              <a:ext cx="69" cy="69"/>
            </a:xfrm>
            <a:custGeom>
              <a:avLst/>
              <a:gdLst/>
              <a:ahLst/>
              <a:cxnLst/>
              <a:pathLst>
                <a:path w="410" h="411">
                  <a:moveTo>
                    <a:pt x="410" y="205"/>
                  </a:moveTo>
                  <a:lnTo>
                    <a:pt x="350" y="60"/>
                  </a:lnTo>
                  <a:lnTo>
                    <a:pt x="206" y="0"/>
                  </a:lnTo>
                  <a:lnTo>
                    <a:pt x="60" y="60"/>
                  </a:lnTo>
                  <a:lnTo>
                    <a:pt x="0" y="205"/>
                  </a:lnTo>
                  <a:lnTo>
                    <a:pt x="60" y="351"/>
                  </a:lnTo>
                  <a:lnTo>
                    <a:pt x="206" y="411"/>
                  </a:lnTo>
                  <a:lnTo>
                    <a:pt x="350" y="351"/>
                  </a:lnTo>
                  <a:lnTo>
                    <a:pt x="410" y="20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4854" name="组合 284853"/>
          <p:cNvGrpSpPr/>
          <p:nvPr/>
        </p:nvGrpSpPr>
        <p:grpSpPr>
          <a:xfrm>
            <a:off x="3557588" y="2454275"/>
            <a:ext cx="255587" cy="2101850"/>
            <a:chOff x="2241" y="1546"/>
            <a:chExt cx="161" cy="1324"/>
          </a:xfrm>
        </p:grpSpPr>
        <p:sp>
          <p:nvSpPr>
            <p:cNvPr id="17442" name="直接连接符 284823"/>
            <p:cNvSpPr>
              <a:spLocks noChangeAspect="1"/>
            </p:cNvSpPr>
            <p:nvPr/>
          </p:nvSpPr>
          <p:spPr>
            <a:xfrm>
              <a:off x="2364" y="1546"/>
              <a:ext cx="2" cy="1274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43" name="组合 284852"/>
            <p:cNvGrpSpPr/>
            <p:nvPr/>
          </p:nvGrpSpPr>
          <p:grpSpPr>
            <a:xfrm>
              <a:off x="2241" y="2640"/>
              <a:ext cx="161" cy="230"/>
              <a:chOff x="2241" y="2640"/>
              <a:chExt cx="161" cy="230"/>
            </a:xfrm>
          </p:grpSpPr>
          <p:sp>
            <p:nvSpPr>
              <p:cNvPr id="17444" name="任意多边形 284700"/>
              <p:cNvSpPr>
                <a:spLocks noChangeAspect="1"/>
              </p:cNvSpPr>
              <p:nvPr/>
            </p:nvSpPr>
            <p:spPr>
              <a:xfrm>
                <a:off x="2333" y="2801"/>
                <a:ext cx="69" cy="69"/>
              </a:xfrm>
              <a:custGeom>
                <a:avLst/>
                <a:gdLst/>
                <a:ahLst/>
                <a:cxnLst/>
                <a:pathLst>
                  <a:path w="411" h="410">
                    <a:moveTo>
                      <a:pt x="411" y="206"/>
                    </a:moveTo>
                    <a:lnTo>
                      <a:pt x="351" y="61"/>
                    </a:lnTo>
                    <a:lnTo>
                      <a:pt x="205" y="0"/>
                    </a:lnTo>
                    <a:lnTo>
                      <a:pt x="60" y="61"/>
                    </a:lnTo>
                    <a:lnTo>
                      <a:pt x="0" y="206"/>
                    </a:lnTo>
                    <a:lnTo>
                      <a:pt x="60" y="350"/>
                    </a:lnTo>
                    <a:lnTo>
                      <a:pt x="205" y="410"/>
                    </a:lnTo>
                    <a:lnTo>
                      <a:pt x="351" y="350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45" name="矩形 284736"/>
              <p:cNvSpPr>
                <a:spLocks noChangeAspect="1"/>
              </p:cNvSpPr>
              <p:nvPr/>
            </p:nvSpPr>
            <p:spPr>
              <a:xfrm>
                <a:off x="2241" y="2640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4855" name="直接连接符 284854"/>
          <p:cNvSpPr>
            <a:spLocks noChangeAspect="1"/>
          </p:cNvSpPr>
          <p:nvPr/>
        </p:nvSpPr>
        <p:spPr>
          <a:xfrm rot="-5400000">
            <a:off x="3405188" y="4859338"/>
            <a:ext cx="714375" cy="158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4856" name="组合 284855"/>
          <p:cNvGrpSpPr/>
          <p:nvPr/>
        </p:nvGrpSpPr>
        <p:grpSpPr>
          <a:xfrm>
            <a:off x="4483100" y="1044575"/>
            <a:ext cx="279400" cy="4149725"/>
            <a:chOff x="2824" y="658"/>
            <a:chExt cx="176" cy="2614"/>
          </a:xfrm>
        </p:grpSpPr>
        <p:sp>
          <p:nvSpPr>
            <p:cNvPr id="17448" name="直接连接符 284825"/>
            <p:cNvSpPr>
              <a:spLocks noChangeAspect="1"/>
            </p:cNvSpPr>
            <p:nvPr/>
          </p:nvSpPr>
          <p:spPr>
            <a:xfrm flipV="1">
              <a:off x="2856" y="923"/>
              <a:ext cx="2" cy="2349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49" name="组合 284844"/>
            <p:cNvGrpSpPr/>
            <p:nvPr/>
          </p:nvGrpSpPr>
          <p:grpSpPr>
            <a:xfrm>
              <a:off x="2824" y="658"/>
              <a:ext cx="176" cy="284"/>
              <a:chOff x="2824" y="658"/>
              <a:chExt cx="176" cy="284"/>
            </a:xfrm>
          </p:grpSpPr>
          <p:sp>
            <p:nvSpPr>
              <p:cNvPr id="17450" name="任意多边形 284696"/>
              <p:cNvSpPr>
                <a:spLocks noChangeAspect="1"/>
              </p:cNvSpPr>
              <p:nvPr/>
            </p:nvSpPr>
            <p:spPr>
              <a:xfrm>
                <a:off x="2824" y="873"/>
                <a:ext cx="69" cy="69"/>
              </a:xfrm>
              <a:custGeom>
                <a:avLst/>
                <a:gdLst/>
                <a:ahLst/>
                <a:cxnLst/>
                <a:pathLst>
                  <a:path w="411" h="411">
                    <a:moveTo>
                      <a:pt x="411" y="206"/>
                    </a:moveTo>
                    <a:lnTo>
                      <a:pt x="351" y="60"/>
                    </a:lnTo>
                    <a:lnTo>
                      <a:pt x="206" y="0"/>
                    </a:lnTo>
                    <a:lnTo>
                      <a:pt x="60" y="60"/>
                    </a:lnTo>
                    <a:lnTo>
                      <a:pt x="0" y="206"/>
                    </a:lnTo>
                    <a:lnTo>
                      <a:pt x="60" y="351"/>
                    </a:lnTo>
                    <a:lnTo>
                      <a:pt x="206" y="411"/>
                    </a:lnTo>
                    <a:lnTo>
                      <a:pt x="351" y="351"/>
                    </a:lnTo>
                    <a:lnTo>
                      <a:pt x="411" y="206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51" name="矩形 284742"/>
              <p:cNvSpPr>
                <a:spLocks noChangeAspect="1"/>
              </p:cNvSpPr>
              <p:nvPr/>
            </p:nvSpPr>
            <p:spPr>
              <a:xfrm>
                <a:off x="2862" y="658"/>
                <a:ext cx="138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c'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4819" name="直接连接符 284818"/>
          <p:cNvSpPr>
            <a:spLocks noChangeAspect="1"/>
          </p:cNvSpPr>
          <p:nvPr/>
        </p:nvSpPr>
        <p:spPr>
          <a:xfrm>
            <a:off x="4560888" y="1438275"/>
            <a:ext cx="2473325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4857" name="组合 284856"/>
          <p:cNvGrpSpPr/>
          <p:nvPr/>
        </p:nvGrpSpPr>
        <p:grpSpPr>
          <a:xfrm>
            <a:off x="7008813" y="1303338"/>
            <a:ext cx="417512" cy="365125"/>
            <a:chOff x="4415" y="821"/>
            <a:chExt cx="263" cy="230"/>
          </a:xfrm>
        </p:grpSpPr>
        <p:sp>
          <p:nvSpPr>
            <p:cNvPr id="17454" name="任意多边形 284704"/>
            <p:cNvSpPr>
              <a:spLocks noChangeAspect="1"/>
            </p:cNvSpPr>
            <p:nvPr/>
          </p:nvSpPr>
          <p:spPr>
            <a:xfrm>
              <a:off x="4415" y="873"/>
              <a:ext cx="69" cy="69"/>
            </a:xfrm>
            <a:custGeom>
              <a:avLst/>
              <a:gdLst/>
              <a:ahLst/>
              <a:cxnLst/>
              <a:pathLst>
                <a:path w="410" h="411">
                  <a:moveTo>
                    <a:pt x="410" y="206"/>
                  </a:moveTo>
                  <a:lnTo>
                    <a:pt x="350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6"/>
                  </a:lnTo>
                  <a:lnTo>
                    <a:pt x="60" y="351"/>
                  </a:lnTo>
                  <a:lnTo>
                    <a:pt x="205" y="411"/>
                  </a:lnTo>
                  <a:lnTo>
                    <a:pt x="350" y="351"/>
                  </a:lnTo>
                  <a:lnTo>
                    <a:pt x="410" y="206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55" name="矩形 284746"/>
            <p:cNvSpPr>
              <a:spLocks noChangeAspect="1"/>
            </p:cNvSpPr>
            <p:nvPr/>
          </p:nvSpPr>
          <p:spPr>
            <a:xfrm>
              <a:off x="4486" y="821"/>
              <a:ext cx="19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4699" name="直接连接符 284698"/>
          <p:cNvSpPr>
            <a:spLocks noChangeAspect="1"/>
          </p:cNvSpPr>
          <p:nvPr/>
        </p:nvSpPr>
        <p:spPr>
          <a:xfrm flipH="1">
            <a:off x="6837363" y="2428875"/>
            <a:ext cx="227012" cy="1588"/>
          </a:xfrm>
          <a:prstGeom prst="line">
            <a:avLst/>
          </a:prstGeom>
          <a:ln w="57150" cap="flat" cmpd="sng">
            <a:solidFill>
              <a:srgbClr val="3366CC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4859" name="组合 284858"/>
          <p:cNvGrpSpPr/>
          <p:nvPr/>
        </p:nvGrpSpPr>
        <p:grpSpPr>
          <a:xfrm>
            <a:off x="6731000" y="1511300"/>
            <a:ext cx="322263" cy="450850"/>
            <a:chOff x="4240" y="952"/>
            <a:chExt cx="203" cy="284"/>
          </a:xfrm>
        </p:grpSpPr>
        <p:sp>
          <p:nvSpPr>
            <p:cNvPr id="17458" name="任意多边形 284703"/>
            <p:cNvSpPr>
              <a:spLocks noChangeAspect="1"/>
            </p:cNvSpPr>
            <p:nvPr/>
          </p:nvSpPr>
          <p:spPr>
            <a:xfrm>
              <a:off x="4274" y="1167"/>
              <a:ext cx="69" cy="69"/>
            </a:xfrm>
            <a:custGeom>
              <a:avLst/>
              <a:gdLst/>
              <a:ahLst/>
              <a:cxnLst/>
              <a:pathLst>
                <a:path w="411" h="411">
                  <a:moveTo>
                    <a:pt x="411" y="205"/>
                  </a:moveTo>
                  <a:lnTo>
                    <a:pt x="351" y="60"/>
                  </a:lnTo>
                  <a:lnTo>
                    <a:pt x="205" y="0"/>
                  </a:lnTo>
                  <a:lnTo>
                    <a:pt x="60" y="60"/>
                  </a:lnTo>
                  <a:lnTo>
                    <a:pt x="0" y="205"/>
                  </a:lnTo>
                  <a:lnTo>
                    <a:pt x="60" y="351"/>
                  </a:lnTo>
                  <a:lnTo>
                    <a:pt x="205" y="411"/>
                  </a:lnTo>
                  <a:lnTo>
                    <a:pt x="351" y="351"/>
                  </a:lnTo>
                  <a:lnTo>
                    <a:pt x="411" y="205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59" name="矩形 284745"/>
            <p:cNvSpPr>
              <a:spLocks noChangeAspect="1"/>
            </p:cNvSpPr>
            <p:nvPr/>
          </p:nvSpPr>
          <p:spPr>
            <a:xfrm>
              <a:off x="4240" y="952"/>
              <a:ext cx="2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d"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60" name="动作按钮: 自定义 28487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461" name="动作按钮: 自定义 284871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462" name="动作按钮: 自定义 284872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463" name="文本框 284873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46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46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48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46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8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8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28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846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846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8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28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8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28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4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5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6" name="图片 2816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1620" name="直接连接符 281619"/>
          <p:cNvSpPr>
            <a:spLocks noChangeAspect="1"/>
          </p:cNvSpPr>
          <p:nvPr/>
        </p:nvSpPr>
        <p:spPr>
          <a:xfrm>
            <a:off x="5429250" y="2073275"/>
            <a:ext cx="104775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633" name="直接连接符 281632"/>
          <p:cNvSpPr>
            <a:spLocks noChangeAspect="1"/>
          </p:cNvSpPr>
          <p:nvPr/>
        </p:nvSpPr>
        <p:spPr>
          <a:xfrm flipH="1">
            <a:off x="3714750" y="2068513"/>
            <a:ext cx="2757488" cy="4762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9" name="标题 28160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5.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补画曲面立体表面上各点的投影（不可见的点加括号）。</a:t>
            </a:r>
            <a:endParaRPr lang="zh-CN" altLang="en-US" sz="2800" b="1" i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1619" name="直接连接符 281618"/>
          <p:cNvSpPr>
            <a:spLocks noChangeAspect="1"/>
          </p:cNvSpPr>
          <p:nvPr/>
        </p:nvSpPr>
        <p:spPr>
          <a:xfrm>
            <a:off x="3714750" y="3478213"/>
            <a:ext cx="3175" cy="104933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627" name="直接连接符 281626"/>
          <p:cNvSpPr>
            <a:spLocks noChangeAspect="1"/>
          </p:cNvSpPr>
          <p:nvPr/>
        </p:nvSpPr>
        <p:spPr>
          <a:xfrm>
            <a:off x="3714750" y="2070100"/>
            <a:ext cx="3175" cy="1408113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629" name="直接连接符 281628"/>
          <p:cNvSpPr>
            <a:spLocks noChangeAspect="1"/>
          </p:cNvSpPr>
          <p:nvPr/>
        </p:nvSpPr>
        <p:spPr>
          <a:xfrm>
            <a:off x="2360613" y="1644650"/>
            <a:ext cx="3175" cy="2882900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631" name="直接连接符 281630"/>
          <p:cNvSpPr>
            <a:spLocks noChangeAspect="1"/>
          </p:cNvSpPr>
          <p:nvPr/>
        </p:nvSpPr>
        <p:spPr>
          <a:xfrm>
            <a:off x="2360613" y="1644650"/>
            <a:ext cx="4089400" cy="1588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1683" name="组合 281682"/>
          <p:cNvGrpSpPr/>
          <p:nvPr/>
        </p:nvGrpSpPr>
        <p:grpSpPr>
          <a:xfrm>
            <a:off x="2081213" y="2070100"/>
            <a:ext cx="2312987" cy="3611563"/>
            <a:chOff x="1311" y="1646"/>
            <a:chExt cx="1457" cy="2275"/>
          </a:xfrm>
        </p:grpSpPr>
        <p:sp>
          <p:nvSpPr>
            <p:cNvPr id="18445" name="直接连接符 281625"/>
            <p:cNvSpPr>
              <a:spLocks noChangeAspect="1"/>
            </p:cNvSpPr>
            <p:nvPr/>
          </p:nvSpPr>
          <p:spPr>
            <a:xfrm>
              <a:off x="2766" y="1646"/>
              <a:ext cx="2" cy="1548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46" name="任意多边形 281633"/>
            <p:cNvSpPr>
              <a:spLocks noChangeAspect="1"/>
            </p:cNvSpPr>
            <p:nvPr/>
          </p:nvSpPr>
          <p:spPr>
            <a:xfrm>
              <a:off x="1311" y="2467"/>
              <a:ext cx="1452" cy="1454"/>
            </a:xfrm>
            <a:custGeom>
              <a:avLst/>
              <a:gdLst/>
              <a:ahLst/>
              <a:cxnLst/>
              <a:pathLst>
                <a:path w="8072" h="8079">
                  <a:moveTo>
                    <a:pt x="8072" y="4039"/>
                  </a:moveTo>
                  <a:lnTo>
                    <a:pt x="7970" y="3140"/>
                  </a:lnTo>
                  <a:lnTo>
                    <a:pt x="7671" y="2287"/>
                  </a:lnTo>
                  <a:lnTo>
                    <a:pt x="7191" y="1521"/>
                  </a:lnTo>
                  <a:lnTo>
                    <a:pt x="6552" y="882"/>
                  </a:lnTo>
                  <a:lnTo>
                    <a:pt x="5787" y="400"/>
                  </a:lnTo>
                  <a:lnTo>
                    <a:pt x="4933" y="102"/>
                  </a:lnTo>
                  <a:lnTo>
                    <a:pt x="4035" y="0"/>
                  </a:lnTo>
                  <a:lnTo>
                    <a:pt x="3137" y="102"/>
                  </a:lnTo>
                  <a:lnTo>
                    <a:pt x="2284" y="400"/>
                  </a:lnTo>
                  <a:lnTo>
                    <a:pt x="1519" y="882"/>
                  </a:lnTo>
                  <a:lnTo>
                    <a:pt x="880" y="1521"/>
                  </a:lnTo>
                  <a:lnTo>
                    <a:pt x="399" y="2287"/>
                  </a:lnTo>
                  <a:lnTo>
                    <a:pt x="101" y="3140"/>
                  </a:lnTo>
                  <a:lnTo>
                    <a:pt x="0" y="4039"/>
                  </a:lnTo>
                  <a:lnTo>
                    <a:pt x="101" y="4938"/>
                  </a:lnTo>
                  <a:lnTo>
                    <a:pt x="399" y="5791"/>
                  </a:lnTo>
                  <a:lnTo>
                    <a:pt x="880" y="6558"/>
                  </a:lnTo>
                  <a:lnTo>
                    <a:pt x="1519" y="7197"/>
                  </a:lnTo>
                  <a:lnTo>
                    <a:pt x="2284" y="7678"/>
                  </a:lnTo>
                  <a:lnTo>
                    <a:pt x="3137" y="7977"/>
                  </a:lnTo>
                  <a:lnTo>
                    <a:pt x="4035" y="8079"/>
                  </a:lnTo>
                  <a:lnTo>
                    <a:pt x="4933" y="7977"/>
                  </a:lnTo>
                  <a:lnTo>
                    <a:pt x="5787" y="7678"/>
                  </a:lnTo>
                  <a:lnTo>
                    <a:pt x="6552" y="7197"/>
                  </a:lnTo>
                  <a:lnTo>
                    <a:pt x="7191" y="6558"/>
                  </a:lnTo>
                  <a:lnTo>
                    <a:pt x="7671" y="5791"/>
                  </a:lnTo>
                  <a:lnTo>
                    <a:pt x="7970" y="4938"/>
                  </a:lnTo>
                  <a:lnTo>
                    <a:pt x="8072" y="4039"/>
                  </a:lnTo>
                </a:path>
              </a:pathLst>
            </a:custGeom>
            <a:noFill/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1680" name="组合 281679"/>
          <p:cNvGrpSpPr/>
          <p:nvPr/>
        </p:nvGrpSpPr>
        <p:grpSpPr>
          <a:xfrm>
            <a:off x="5378450" y="1666875"/>
            <a:ext cx="641350" cy="450850"/>
            <a:chOff x="3388" y="1392"/>
            <a:chExt cx="404" cy="284"/>
          </a:xfrm>
        </p:grpSpPr>
        <p:sp>
          <p:nvSpPr>
            <p:cNvPr id="18448" name="任意多边形 281620"/>
            <p:cNvSpPr>
              <a:spLocks noChangeAspect="1"/>
            </p:cNvSpPr>
            <p:nvPr/>
          </p:nvSpPr>
          <p:spPr>
            <a:xfrm>
              <a:off x="3388" y="1617"/>
              <a:ext cx="59" cy="59"/>
            </a:xfrm>
            <a:custGeom>
              <a:avLst/>
              <a:gdLst/>
              <a:ahLst/>
              <a:cxnLst/>
              <a:pathLst>
                <a:path w="324" h="325">
                  <a:moveTo>
                    <a:pt x="324" y="162"/>
                  </a:moveTo>
                  <a:lnTo>
                    <a:pt x="277" y="48"/>
                  </a:lnTo>
                  <a:lnTo>
                    <a:pt x="163" y="0"/>
                  </a:lnTo>
                  <a:lnTo>
                    <a:pt x="48" y="48"/>
                  </a:lnTo>
                  <a:lnTo>
                    <a:pt x="0" y="162"/>
                  </a:lnTo>
                  <a:lnTo>
                    <a:pt x="48" y="277"/>
                  </a:lnTo>
                  <a:lnTo>
                    <a:pt x="163" y="325"/>
                  </a:lnTo>
                  <a:lnTo>
                    <a:pt x="277" y="277"/>
                  </a:lnTo>
                  <a:lnTo>
                    <a:pt x="324" y="162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9" name="矩形 281664"/>
            <p:cNvSpPr>
              <a:spLocks noChangeAspect="1"/>
            </p:cNvSpPr>
            <p:nvPr/>
          </p:nvSpPr>
          <p:spPr>
            <a:xfrm>
              <a:off x="3461" y="1392"/>
              <a:ext cx="33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(b")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1686" name="组合 281685"/>
          <p:cNvGrpSpPr/>
          <p:nvPr/>
        </p:nvGrpSpPr>
        <p:grpSpPr>
          <a:xfrm>
            <a:off x="2133600" y="4448175"/>
            <a:ext cx="276225" cy="365125"/>
            <a:chOff x="1344" y="2802"/>
            <a:chExt cx="174" cy="230"/>
          </a:xfrm>
        </p:grpSpPr>
        <p:sp>
          <p:nvSpPr>
            <p:cNvPr id="18451" name="任意多边形 281616"/>
            <p:cNvSpPr>
              <a:spLocks noChangeAspect="1"/>
            </p:cNvSpPr>
            <p:nvPr/>
          </p:nvSpPr>
          <p:spPr>
            <a:xfrm>
              <a:off x="1459" y="2823"/>
              <a:ext cx="59" cy="57"/>
            </a:xfrm>
            <a:custGeom>
              <a:avLst/>
              <a:gdLst/>
              <a:ahLst/>
              <a:cxnLst/>
              <a:pathLst>
                <a:path w="325" h="324">
                  <a:moveTo>
                    <a:pt x="325" y="162"/>
                  </a:moveTo>
                  <a:lnTo>
                    <a:pt x="277" y="47"/>
                  </a:lnTo>
                  <a:lnTo>
                    <a:pt x="162" y="0"/>
                  </a:lnTo>
                  <a:lnTo>
                    <a:pt x="48" y="47"/>
                  </a:lnTo>
                  <a:lnTo>
                    <a:pt x="0" y="162"/>
                  </a:lnTo>
                  <a:lnTo>
                    <a:pt x="48" y="277"/>
                  </a:lnTo>
                  <a:lnTo>
                    <a:pt x="162" y="324"/>
                  </a:lnTo>
                  <a:lnTo>
                    <a:pt x="277" y="277"/>
                  </a:lnTo>
                  <a:lnTo>
                    <a:pt x="325" y="162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2" name="矩形 281659"/>
            <p:cNvSpPr>
              <a:spLocks noChangeAspect="1"/>
            </p:cNvSpPr>
            <p:nvPr/>
          </p:nvSpPr>
          <p:spPr>
            <a:xfrm>
              <a:off x="1344" y="2802"/>
              <a:ext cx="9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1674" name="组合 281673"/>
          <p:cNvGrpSpPr/>
          <p:nvPr/>
        </p:nvGrpSpPr>
        <p:grpSpPr>
          <a:xfrm>
            <a:off x="6426200" y="1454150"/>
            <a:ext cx="449263" cy="365125"/>
            <a:chOff x="4048" y="1258"/>
            <a:chExt cx="283" cy="230"/>
          </a:xfrm>
        </p:grpSpPr>
        <p:sp>
          <p:nvSpPr>
            <p:cNvPr id="18454" name="任意多边形 281621"/>
            <p:cNvSpPr>
              <a:spLocks noChangeAspect="1"/>
            </p:cNvSpPr>
            <p:nvPr/>
          </p:nvSpPr>
          <p:spPr>
            <a:xfrm>
              <a:off x="4048" y="1349"/>
              <a:ext cx="58" cy="57"/>
            </a:xfrm>
            <a:custGeom>
              <a:avLst/>
              <a:gdLst/>
              <a:ahLst/>
              <a:cxnLst/>
              <a:pathLst>
                <a:path w="323" h="325">
                  <a:moveTo>
                    <a:pt x="323" y="163"/>
                  </a:moveTo>
                  <a:lnTo>
                    <a:pt x="277" y="48"/>
                  </a:lnTo>
                  <a:lnTo>
                    <a:pt x="162" y="0"/>
                  </a:lnTo>
                  <a:lnTo>
                    <a:pt x="47" y="48"/>
                  </a:lnTo>
                  <a:lnTo>
                    <a:pt x="0" y="163"/>
                  </a:lnTo>
                  <a:lnTo>
                    <a:pt x="47" y="278"/>
                  </a:lnTo>
                  <a:lnTo>
                    <a:pt x="162" y="325"/>
                  </a:lnTo>
                  <a:lnTo>
                    <a:pt x="277" y="278"/>
                  </a:lnTo>
                  <a:lnTo>
                    <a:pt x="323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5" name="矩形 281665"/>
            <p:cNvSpPr>
              <a:spLocks noChangeAspect="1"/>
            </p:cNvSpPr>
            <p:nvPr/>
          </p:nvSpPr>
          <p:spPr>
            <a:xfrm>
              <a:off x="4128" y="1258"/>
              <a:ext cx="20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a"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1692" name="组合 281691"/>
          <p:cNvGrpSpPr/>
          <p:nvPr/>
        </p:nvGrpSpPr>
        <p:grpSpPr>
          <a:xfrm>
            <a:off x="2438400" y="2478088"/>
            <a:ext cx="307975" cy="3168650"/>
            <a:chOff x="1536" y="1561"/>
            <a:chExt cx="194" cy="1996"/>
          </a:xfrm>
        </p:grpSpPr>
        <p:sp>
          <p:nvSpPr>
            <p:cNvPr id="18457" name="直接连接符 281627"/>
            <p:cNvSpPr>
              <a:spLocks noChangeAspect="1"/>
            </p:cNvSpPr>
            <p:nvPr/>
          </p:nvSpPr>
          <p:spPr>
            <a:xfrm flipV="1">
              <a:off x="1702" y="1592"/>
              <a:ext cx="1" cy="1965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58" name="任意多边形 281614"/>
            <p:cNvSpPr>
              <a:spLocks noChangeAspect="1"/>
            </p:cNvSpPr>
            <p:nvPr/>
          </p:nvSpPr>
          <p:spPr>
            <a:xfrm>
              <a:off x="1673" y="1561"/>
              <a:ext cx="57" cy="60"/>
            </a:xfrm>
            <a:custGeom>
              <a:avLst/>
              <a:gdLst/>
              <a:ahLst/>
              <a:cxnLst/>
              <a:pathLst>
                <a:path w="323" h="325">
                  <a:moveTo>
                    <a:pt x="323" y="163"/>
                  </a:moveTo>
                  <a:lnTo>
                    <a:pt x="276" y="48"/>
                  </a:lnTo>
                  <a:lnTo>
                    <a:pt x="162" y="0"/>
                  </a:lnTo>
                  <a:lnTo>
                    <a:pt x="47" y="48"/>
                  </a:lnTo>
                  <a:lnTo>
                    <a:pt x="0" y="163"/>
                  </a:lnTo>
                  <a:lnTo>
                    <a:pt x="47" y="277"/>
                  </a:lnTo>
                  <a:lnTo>
                    <a:pt x="162" y="325"/>
                  </a:lnTo>
                  <a:lnTo>
                    <a:pt x="276" y="277"/>
                  </a:lnTo>
                  <a:lnTo>
                    <a:pt x="323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9" name="矩形 281663"/>
            <p:cNvSpPr>
              <a:spLocks noChangeAspect="1"/>
            </p:cNvSpPr>
            <p:nvPr/>
          </p:nvSpPr>
          <p:spPr>
            <a:xfrm>
              <a:off x="1536" y="1571"/>
              <a:ext cx="13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c'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81678" name="直接连接符 281677"/>
          <p:cNvSpPr>
            <a:spLocks noChangeAspect="1"/>
          </p:cNvSpPr>
          <p:nvPr/>
        </p:nvSpPr>
        <p:spPr>
          <a:xfrm>
            <a:off x="6472238" y="2522538"/>
            <a:ext cx="1096962" cy="7937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679" name="直接连接符 281678"/>
          <p:cNvSpPr>
            <a:spLocks noChangeAspect="1"/>
          </p:cNvSpPr>
          <p:nvPr/>
        </p:nvSpPr>
        <p:spPr>
          <a:xfrm rot="-5400000">
            <a:off x="2149475" y="5064125"/>
            <a:ext cx="1096963" cy="7938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1684" name="组合 281683"/>
          <p:cNvGrpSpPr/>
          <p:nvPr/>
        </p:nvGrpSpPr>
        <p:grpSpPr>
          <a:xfrm>
            <a:off x="3387725" y="3381375"/>
            <a:ext cx="373063" cy="365125"/>
            <a:chOff x="2134" y="2472"/>
            <a:chExt cx="235" cy="230"/>
          </a:xfrm>
        </p:grpSpPr>
        <p:sp>
          <p:nvSpPr>
            <p:cNvPr id="18463" name="任意多边形 281615"/>
            <p:cNvSpPr>
              <a:spLocks noChangeAspect="1"/>
            </p:cNvSpPr>
            <p:nvPr/>
          </p:nvSpPr>
          <p:spPr>
            <a:xfrm>
              <a:off x="2312" y="2504"/>
              <a:ext cx="57" cy="60"/>
            </a:xfrm>
            <a:custGeom>
              <a:avLst/>
              <a:gdLst/>
              <a:ahLst/>
              <a:cxnLst/>
              <a:pathLst>
                <a:path w="324" h="325">
                  <a:moveTo>
                    <a:pt x="324" y="163"/>
                  </a:moveTo>
                  <a:lnTo>
                    <a:pt x="276" y="48"/>
                  </a:lnTo>
                  <a:lnTo>
                    <a:pt x="162" y="0"/>
                  </a:lnTo>
                  <a:lnTo>
                    <a:pt x="48" y="48"/>
                  </a:lnTo>
                  <a:lnTo>
                    <a:pt x="0" y="163"/>
                  </a:lnTo>
                  <a:lnTo>
                    <a:pt x="48" y="278"/>
                  </a:lnTo>
                  <a:lnTo>
                    <a:pt x="162" y="325"/>
                  </a:lnTo>
                  <a:lnTo>
                    <a:pt x="276" y="278"/>
                  </a:lnTo>
                  <a:lnTo>
                    <a:pt x="324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64" name="直接连接符 281629"/>
            <p:cNvSpPr>
              <a:spLocks noChangeAspect="1"/>
            </p:cNvSpPr>
            <p:nvPr/>
          </p:nvSpPr>
          <p:spPr>
            <a:xfrm>
              <a:off x="2340" y="2522"/>
              <a:ext cx="2" cy="1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65" name="矩形 281658"/>
            <p:cNvSpPr>
              <a:spLocks noChangeAspect="1"/>
            </p:cNvSpPr>
            <p:nvPr/>
          </p:nvSpPr>
          <p:spPr>
            <a:xfrm>
              <a:off x="2134" y="2472"/>
              <a:ext cx="14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 b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81677" name="组合 281676"/>
          <p:cNvGrpSpPr/>
          <p:nvPr/>
        </p:nvGrpSpPr>
        <p:grpSpPr>
          <a:xfrm>
            <a:off x="7442200" y="2478088"/>
            <a:ext cx="311150" cy="393700"/>
            <a:chOff x="4688" y="1903"/>
            <a:chExt cx="196" cy="248"/>
          </a:xfrm>
        </p:grpSpPr>
        <p:sp>
          <p:nvSpPr>
            <p:cNvPr id="18467" name="任意多边形 281622"/>
            <p:cNvSpPr>
              <a:spLocks noChangeAspect="1"/>
            </p:cNvSpPr>
            <p:nvPr/>
          </p:nvSpPr>
          <p:spPr>
            <a:xfrm>
              <a:off x="4741" y="1903"/>
              <a:ext cx="60" cy="60"/>
            </a:xfrm>
            <a:custGeom>
              <a:avLst/>
              <a:gdLst/>
              <a:ahLst/>
              <a:cxnLst/>
              <a:pathLst>
                <a:path w="324" h="325">
                  <a:moveTo>
                    <a:pt x="324" y="163"/>
                  </a:moveTo>
                  <a:lnTo>
                    <a:pt x="276" y="48"/>
                  </a:lnTo>
                  <a:lnTo>
                    <a:pt x="162" y="0"/>
                  </a:lnTo>
                  <a:lnTo>
                    <a:pt x="48" y="48"/>
                  </a:lnTo>
                  <a:lnTo>
                    <a:pt x="0" y="163"/>
                  </a:lnTo>
                  <a:lnTo>
                    <a:pt x="48" y="277"/>
                  </a:lnTo>
                  <a:lnTo>
                    <a:pt x="162" y="325"/>
                  </a:lnTo>
                  <a:lnTo>
                    <a:pt x="276" y="277"/>
                  </a:lnTo>
                  <a:lnTo>
                    <a:pt x="324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68" name="矩形 281666"/>
            <p:cNvSpPr>
              <a:spLocks noChangeAspect="1"/>
            </p:cNvSpPr>
            <p:nvPr/>
          </p:nvSpPr>
          <p:spPr>
            <a:xfrm>
              <a:off x="4688" y="1920"/>
              <a:ext cx="19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仿宋_GB2312" pitchFamily="49" charset="-122"/>
                  <a:ea typeface="仿宋_GB2312" pitchFamily="49" charset="-122"/>
                </a:rPr>
                <a:t>c"</a:t>
              </a:r>
              <a:endParaRPr lang="en-US" altLang="zh-CN" b="1" i="1">
                <a:latin typeface="仿宋_GB2312" pitchFamily="49" charset="-122"/>
                <a:ea typeface="仿宋_GB2312" pitchFamily="49" charset="-122"/>
              </a:endParaRPr>
            </a:p>
          </p:txBody>
        </p:sp>
      </p:grpSp>
      <p:sp>
        <p:nvSpPr>
          <p:cNvPr id="18469" name="动作按钮: 自定义 281695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8470" name="动作按钮: 自定义 281696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8471" name="动作按钮: 自定义 281697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8472" name="文本框 281698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16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16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8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16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16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28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8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9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60" name="图片 2827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标题 282625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ln/>
        </p:spPr>
        <p:txBody>
          <a:bodyPr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6.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补画曲面立体表面上各点的投影（不可见的点加括号）。</a:t>
            </a:r>
            <a:endParaRPr lang="zh-CN" altLang="en-US" sz="2800" b="1" i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82642" name="直接连接符 282641"/>
          <p:cNvSpPr>
            <a:spLocks noChangeAspect="1"/>
          </p:cNvSpPr>
          <p:nvPr/>
        </p:nvSpPr>
        <p:spPr>
          <a:xfrm>
            <a:off x="3376613" y="3960813"/>
            <a:ext cx="3175" cy="13970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643" name="直接连接符 282642"/>
          <p:cNvSpPr>
            <a:spLocks noChangeAspect="1"/>
          </p:cNvSpPr>
          <p:nvPr/>
        </p:nvSpPr>
        <p:spPr>
          <a:xfrm>
            <a:off x="5022850" y="1641475"/>
            <a:ext cx="1365250" cy="31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2683" name="组合 282682"/>
          <p:cNvGrpSpPr/>
          <p:nvPr/>
        </p:nvGrpSpPr>
        <p:grpSpPr>
          <a:xfrm>
            <a:off x="1905000" y="3627438"/>
            <a:ext cx="215900" cy="379412"/>
            <a:chOff x="1200" y="2285"/>
            <a:chExt cx="136" cy="239"/>
          </a:xfrm>
        </p:grpSpPr>
        <p:sp>
          <p:nvSpPr>
            <p:cNvPr id="19465" name="任意多边形 282653"/>
            <p:cNvSpPr>
              <a:spLocks noChangeAspect="1"/>
            </p:cNvSpPr>
            <p:nvPr/>
          </p:nvSpPr>
          <p:spPr>
            <a:xfrm>
              <a:off x="1278" y="2465"/>
              <a:ext cx="58" cy="59"/>
            </a:xfrm>
            <a:custGeom>
              <a:avLst/>
              <a:gdLst/>
              <a:ahLst/>
              <a:cxnLst/>
              <a:pathLst>
                <a:path w="324" h="325">
                  <a:moveTo>
                    <a:pt x="324" y="163"/>
                  </a:moveTo>
                  <a:lnTo>
                    <a:pt x="277" y="48"/>
                  </a:lnTo>
                  <a:lnTo>
                    <a:pt x="162" y="0"/>
                  </a:lnTo>
                  <a:lnTo>
                    <a:pt x="47" y="48"/>
                  </a:lnTo>
                  <a:lnTo>
                    <a:pt x="0" y="163"/>
                  </a:lnTo>
                  <a:lnTo>
                    <a:pt x="47" y="277"/>
                  </a:lnTo>
                  <a:lnTo>
                    <a:pt x="162" y="325"/>
                  </a:lnTo>
                  <a:lnTo>
                    <a:pt x="277" y="277"/>
                  </a:lnTo>
                  <a:lnTo>
                    <a:pt x="324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6" name="矩形 282661"/>
            <p:cNvSpPr>
              <a:spLocks noChangeAspect="1"/>
            </p:cNvSpPr>
            <p:nvPr/>
          </p:nvSpPr>
          <p:spPr>
            <a:xfrm>
              <a:off x="1200" y="2285"/>
              <a:ext cx="9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2681" name="组合 282680"/>
          <p:cNvGrpSpPr/>
          <p:nvPr/>
        </p:nvGrpSpPr>
        <p:grpSpPr>
          <a:xfrm>
            <a:off x="4973638" y="1924050"/>
            <a:ext cx="446087" cy="366713"/>
            <a:chOff x="3133" y="1212"/>
            <a:chExt cx="281" cy="231"/>
          </a:xfrm>
        </p:grpSpPr>
        <p:sp>
          <p:nvSpPr>
            <p:cNvPr id="19468" name="任意多边形 282649"/>
            <p:cNvSpPr>
              <a:spLocks noChangeAspect="1"/>
            </p:cNvSpPr>
            <p:nvPr/>
          </p:nvSpPr>
          <p:spPr>
            <a:xfrm>
              <a:off x="3133" y="1373"/>
              <a:ext cx="60" cy="59"/>
            </a:xfrm>
            <a:custGeom>
              <a:avLst/>
              <a:gdLst/>
              <a:ahLst/>
              <a:cxnLst/>
              <a:pathLst>
                <a:path w="324" h="324">
                  <a:moveTo>
                    <a:pt x="324" y="161"/>
                  </a:moveTo>
                  <a:lnTo>
                    <a:pt x="278" y="46"/>
                  </a:lnTo>
                  <a:lnTo>
                    <a:pt x="163" y="0"/>
                  </a:lnTo>
                  <a:lnTo>
                    <a:pt x="48" y="46"/>
                  </a:lnTo>
                  <a:lnTo>
                    <a:pt x="0" y="161"/>
                  </a:lnTo>
                  <a:lnTo>
                    <a:pt x="48" y="276"/>
                  </a:lnTo>
                  <a:lnTo>
                    <a:pt x="163" y="324"/>
                  </a:lnTo>
                  <a:lnTo>
                    <a:pt x="278" y="276"/>
                  </a:lnTo>
                  <a:lnTo>
                    <a:pt x="324" y="161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9" name="矩形 282662"/>
            <p:cNvSpPr>
              <a:spLocks noChangeAspect="1"/>
            </p:cNvSpPr>
            <p:nvPr/>
          </p:nvSpPr>
          <p:spPr>
            <a:xfrm>
              <a:off x="3211" y="1212"/>
              <a:ext cx="2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a"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2691" name="组合 282690"/>
          <p:cNvGrpSpPr/>
          <p:nvPr/>
        </p:nvGrpSpPr>
        <p:grpSpPr>
          <a:xfrm>
            <a:off x="3105150" y="5313363"/>
            <a:ext cx="317500" cy="401637"/>
            <a:chOff x="1956" y="3347"/>
            <a:chExt cx="200" cy="253"/>
          </a:xfrm>
        </p:grpSpPr>
        <p:sp>
          <p:nvSpPr>
            <p:cNvPr id="19471" name="任意多边形 282652"/>
            <p:cNvSpPr>
              <a:spLocks noChangeAspect="1"/>
            </p:cNvSpPr>
            <p:nvPr/>
          </p:nvSpPr>
          <p:spPr>
            <a:xfrm>
              <a:off x="2099" y="3347"/>
              <a:ext cx="57" cy="59"/>
            </a:xfrm>
            <a:custGeom>
              <a:avLst/>
              <a:gdLst/>
              <a:ahLst/>
              <a:cxnLst/>
              <a:pathLst>
                <a:path w="323" h="325">
                  <a:moveTo>
                    <a:pt x="323" y="163"/>
                  </a:moveTo>
                  <a:lnTo>
                    <a:pt x="276" y="48"/>
                  </a:lnTo>
                  <a:lnTo>
                    <a:pt x="161" y="0"/>
                  </a:lnTo>
                  <a:lnTo>
                    <a:pt x="46" y="48"/>
                  </a:lnTo>
                  <a:lnTo>
                    <a:pt x="0" y="163"/>
                  </a:lnTo>
                  <a:lnTo>
                    <a:pt x="46" y="278"/>
                  </a:lnTo>
                  <a:lnTo>
                    <a:pt x="161" y="325"/>
                  </a:lnTo>
                  <a:lnTo>
                    <a:pt x="276" y="278"/>
                  </a:lnTo>
                  <a:lnTo>
                    <a:pt x="323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72" name="矩形 282665"/>
            <p:cNvSpPr>
              <a:spLocks noChangeAspect="1"/>
            </p:cNvSpPr>
            <p:nvPr/>
          </p:nvSpPr>
          <p:spPr>
            <a:xfrm>
              <a:off x="1956" y="3370"/>
              <a:ext cx="14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 b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2688" name="组合 282687"/>
          <p:cNvGrpSpPr/>
          <p:nvPr/>
        </p:nvGrpSpPr>
        <p:grpSpPr>
          <a:xfrm>
            <a:off x="6248400" y="1595438"/>
            <a:ext cx="322263" cy="481012"/>
            <a:chOff x="3936" y="1005"/>
            <a:chExt cx="203" cy="303"/>
          </a:xfrm>
        </p:grpSpPr>
        <p:sp>
          <p:nvSpPr>
            <p:cNvPr id="19474" name="任意多边形 282651"/>
            <p:cNvSpPr>
              <a:spLocks noChangeAspect="1"/>
            </p:cNvSpPr>
            <p:nvPr/>
          </p:nvSpPr>
          <p:spPr>
            <a:xfrm>
              <a:off x="3994" y="1005"/>
              <a:ext cx="59" cy="60"/>
            </a:xfrm>
            <a:custGeom>
              <a:avLst/>
              <a:gdLst/>
              <a:ahLst/>
              <a:cxnLst/>
              <a:pathLst>
                <a:path w="324" h="325">
                  <a:moveTo>
                    <a:pt x="324" y="162"/>
                  </a:moveTo>
                  <a:lnTo>
                    <a:pt x="276" y="47"/>
                  </a:lnTo>
                  <a:lnTo>
                    <a:pt x="162" y="0"/>
                  </a:lnTo>
                  <a:lnTo>
                    <a:pt x="47" y="47"/>
                  </a:lnTo>
                  <a:lnTo>
                    <a:pt x="0" y="162"/>
                  </a:lnTo>
                  <a:lnTo>
                    <a:pt x="47" y="277"/>
                  </a:lnTo>
                  <a:lnTo>
                    <a:pt x="162" y="325"/>
                  </a:lnTo>
                  <a:lnTo>
                    <a:pt x="276" y="277"/>
                  </a:lnTo>
                  <a:lnTo>
                    <a:pt x="324" y="162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75" name="矩形 282666"/>
            <p:cNvSpPr>
              <a:spLocks noChangeAspect="1"/>
            </p:cNvSpPr>
            <p:nvPr/>
          </p:nvSpPr>
          <p:spPr>
            <a:xfrm>
              <a:off x="3936" y="1077"/>
              <a:ext cx="2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b"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2671" name="直接连接符 282670"/>
          <p:cNvSpPr>
            <a:spLocks noChangeAspect="1"/>
          </p:cNvSpPr>
          <p:nvPr/>
        </p:nvSpPr>
        <p:spPr>
          <a:xfrm>
            <a:off x="2074863" y="2224088"/>
            <a:ext cx="3175" cy="173672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672" name="直接连接符 282671"/>
          <p:cNvSpPr>
            <a:spLocks noChangeAspect="1"/>
          </p:cNvSpPr>
          <p:nvPr/>
        </p:nvSpPr>
        <p:spPr>
          <a:xfrm flipH="1">
            <a:off x="2074863" y="2224088"/>
            <a:ext cx="2947987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2697" name="组合 282696"/>
          <p:cNvGrpSpPr/>
          <p:nvPr/>
        </p:nvGrpSpPr>
        <p:grpSpPr>
          <a:xfrm>
            <a:off x="2805113" y="2633663"/>
            <a:ext cx="252412" cy="1373187"/>
            <a:chOff x="1767" y="1659"/>
            <a:chExt cx="159" cy="865"/>
          </a:xfrm>
        </p:grpSpPr>
        <p:sp>
          <p:nvSpPr>
            <p:cNvPr id="19479" name="任意多边形 282654"/>
            <p:cNvSpPr>
              <a:spLocks noChangeAspect="1"/>
            </p:cNvSpPr>
            <p:nvPr/>
          </p:nvSpPr>
          <p:spPr>
            <a:xfrm>
              <a:off x="1868" y="2465"/>
              <a:ext cx="58" cy="59"/>
            </a:xfrm>
            <a:custGeom>
              <a:avLst/>
              <a:gdLst/>
              <a:ahLst/>
              <a:cxnLst/>
              <a:pathLst>
                <a:path w="325" h="325">
                  <a:moveTo>
                    <a:pt x="325" y="163"/>
                  </a:moveTo>
                  <a:lnTo>
                    <a:pt x="277" y="48"/>
                  </a:lnTo>
                  <a:lnTo>
                    <a:pt x="162" y="0"/>
                  </a:lnTo>
                  <a:lnTo>
                    <a:pt x="48" y="48"/>
                  </a:lnTo>
                  <a:lnTo>
                    <a:pt x="0" y="163"/>
                  </a:lnTo>
                  <a:lnTo>
                    <a:pt x="48" y="277"/>
                  </a:lnTo>
                  <a:lnTo>
                    <a:pt x="162" y="325"/>
                  </a:lnTo>
                  <a:lnTo>
                    <a:pt x="277" y="277"/>
                  </a:lnTo>
                  <a:lnTo>
                    <a:pt x="325" y="163"/>
                  </a:lnTo>
                </a:path>
              </a:pathLst>
            </a:custGeom>
            <a:solidFill>
              <a:srgbClr val="FF0000"/>
            </a:solidFill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0" name="矩形 282663"/>
            <p:cNvSpPr>
              <a:spLocks noChangeAspect="1"/>
            </p:cNvSpPr>
            <p:nvPr/>
          </p:nvSpPr>
          <p:spPr>
            <a:xfrm>
              <a:off x="1767" y="2288"/>
              <a:ext cx="8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81" name="直接连接符 282672"/>
            <p:cNvSpPr>
              <a:spLocks noChangeAspect="1"/>
            </p:cNvSpPr>
            <p:nvPr/>
          </p:nvSpPr>
          <p:spPr>
            <a:xfrm>
              <a:off x="1897" y="1659"/>
              <a:ext cx="2" cy="836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2694" name="组合 282693"/>
          <p:cNvGrpSpPr/>
          <p:nvPr/>
        </p:nvGrpSpPr>
        <p:grpSpPr>
          <a:xfrm>
            <a:off x="3011488" y="2501900"/>
            <a:ext cx="2393950" cy="365125"/>
            <a:chOff x="1897" y="1576"/>
            <a:chExt cx="1508" cy="230"/>
          </a:xfrm>
        </p:grpSpPr>
        <p:grpSp>
          <p:nvGrpSpPr>
            <p:cNvPr id="19483" name="组合 282681"/>
            <p:cNvGrpSpPr/>
            <p:nvPr/>
          </p:nvGrpSpPr>
          <p:grpSpPr>
            <a:xfrm>
              <a:off x="3133" y="1576"/>
              <a:ext cx="272" cy="230"/>
              <a:chOff x="3133" y="1576"/>
              <a:chExt cx="272" cy="230"/>
            </a:xfrm>
          </p:grpSpPr>
          <p:sp>
            <p:nvSpPr>
              <p:cNvPr id="19484" name="任意多边形 282650"/>
              <p:cNvSpPr>
                <a:spLocks noChangeAspect="1"/>
              </p:cNvSpPr>
              <p:nvPr/>
            </p:nvSpPr>
            <p:spPr>
              <a:xfrm>
                <a:off x="3133" y="1628"/>
                <a:ext cx="60" cy="59"/>
              </a:xfrm>
              <a:custGeom>
                <a:avLst/>
                <a:gdLst/>
                <a:ahLst/>
                <a:cxnLst/>
                <a:pathLst>
                  <a:path w="324" h="324">
                    <a:moveTo>
                      <a:pt x="324" y="162"/>
                    </a:moveTo>
                    <a:lnTo>
                      <a:pt x="278" y="47"/>
                    </a:lnTo>
                    <a:lnTo>
                      <a:pt x="163" y="0"/>
                    </a:lnTo>
                    <a:lnTo>
                      <a:pt x="48" y="47"/>
                    </a:lnTo>
                    <a:lnTo>
                      <a:pt x="0" y="162"/>
                    </a:lnTo>
                    <a:lnTo>
                      <a:pt x="48" y="276"/>
                    </a:lnTo>
                    <a:lnTo>
                      <a:pt x="163" y="324"/>
                    </a:lnTo>
                    <a:lnTo>
                      <a:pt x="278" y="276"/>
                    </a:lnTo>
                    <a:lnTo>
                      <a:pt x="324" y="162"/>
                    </a:lnTo>
                  </a:path>
                </a:pathLst>
              </a:custGeom>
              <a:solidFill>
                <a:srgbClr val="FF0000"/>
              </a:solidFill>
              <a:ln w="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矩形 282664"/>
              <p:cNvSpPr>
                <a:spLocks noChangeAspect="1"/>
              </p:cNvSpPr>
              <p:nvPr/>
            </p:nvSpPr>
            <p:spPr>
              <a:xfrm>
                <a:off x="3214" y="1576"/>
                <a:ext cx="191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486" name="直接连接符 282673"/>
            <p:cNvSpPr>
              <a:spLocks noChangeAspect="1"/>
            </p:cNvSpPr>
            <p:nvPr/>
          </p:nvSpPr>
          <p:spPr>
            <a:xfrm flipH="1">
              <a:off x="1897" y="1659"/>
              <a:ext cx="1267" cy="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2690" name="组合 282689"/>
          <p:cNvGrpSpPr/>
          <p:nvPr/>
        </p:nvGrpSpPr>
        <p:grpSpPr>
          <a:xfrm>
            <a:off x="2471738" y="1641475"/>
            <a:ext cx="1533525" cy="3854450"/>
            <a:chOff x="1557" y="1034"/>
            <a:chExt cx="966" cy="2428"/>
          </a:xfrm>
        </p:grpSpPr>
        <p:sp>
          <p:nvSpPr>
            <p:cNvPr id="19488" name="直接连接符 282640"/>
            <p:cNvSpPr>
              <a:spLocks noChangeAspect="1"/>
            </p:cNvSpPr>
            <p:nvPr/>
          </p:nvSpPr>
          <p:spPr>
            <a:xfrm flipV="1">
              <a:off x="1557" y="1034"/>
              <a:ext cx="2" cy="1461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89" name="任意多边形 282675"/>
            <p:cNvSpPr>
              <a:spLocks noChangeAspect="1"/>
            </p:cNvSpPr>
            <p:nvPr/>
          </p:nvSpPr>
          <p:spPr>
            <a:xfrm>
              <a:off x="1557" y="2495"/>
              <a:ext cx="966" cy="967"/>
            </a:xfrm>
            <a:custGeom>
              <a:avLst/>
              <a:gdLst/>
              <a:ahLst/>
              <a:cxnLst/>
              <a:pathLst>
                <a:path w="5366" h="5370">
                  <a:moveTo>
                    <a:pt x="0" y="0"/>
                  </a:moveTo>
                  <a:lnTo>
                    <a:pt x="104" y="1047"/>
                  </a:lnTo>
                  <a:lnTo>
                    <a:pt x="409" y="2055"/>
                  </a:lnTo>
                  <a:lnTo>
                    <a:pt x="905" y="2983"/>
                  </a:lnTo>
                  <a:lnTo>
                    <a:pt x="1573" y="3797"/>
                  </a:lnTo>
                  <a:lnTo>
                    <a:pt x="2386" y="4464"/>
                  </a:lnTo>
                  <a:lnTo>
                    <a:pt x="3313" y="4961"/>
                  </a:lnTo>
                  <a:lnTo>
                    <a:pt x="4319" y="5267"/>
                  </a:lnTo>
                  <a:lnTo>
                    <a:pt x="5366" y="5370"/>
                  </a:lnTo>
                </a:path>
              </a:pathLst>
            </a:custGeom>
            <a:noFill/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2677" name="直接连接符 282676"/>
          <p:cNvSpPr>
            <a:spLocks noChangeAspect="1"/>
          </p:cNvSpPr>
          <p:nvPr/>
        </p:nvSpPr>
        <p:spPr>
          <a:xfrm>
            <a:off x="3376613" y="1641475"/>
            <a:ext cx="3175" cy="3716338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82692" name="组合 282691"/>
          <p:cNvGrpSpPr/>
          <p:nvPr/>
        </p:nvGrpSpPr>
        <p:grpSpPr>
          <a:xfrm>
            <a:off x="4083050" y="1641475"/>
            <a:ext cx="2305050" cy="3175"/>
            <a:chOff x="2572" y="1034"/>
            <a:chExt cx="1452" cy="2"/>
          </a:xfrm>
        </p:grpSpPr>
        <p:sp>
          <p:nvSpPr>
            <p:cNvPr id="19492" name="直接连接符 282674"/>
            <p:cNvSpPr>
              <a:spLocks noChangeAspect="1"/>
            </p:cNvSpPr>
            <p:nvPr/>
          </p:nvSpPr>
          <p:spPr>
            <a:xfrm flipH="1">
              <a:off x="2572" y="1034"/>
              <a:ext cx="592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93" name="直接连接符 282677"/>
            <p:cNvSpPr>
              <a:spLocks noChangeAspect="1"/>
            </p:cNvSpPr>
            <p:nvPr/>
          </p:nvSpPr>
          <p:spPr>
            <a:xfrm>
              <a:off x="3164" y="1034"/>
              <a:ext cx="860" cy="2"/>
            </a:xfrm>
            <a:prstGeom prst="line">
              <a:avLst/>
            </a:prstGeom>
            <a:ln w="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82679" name="直接连接符 282678"/>
          <p:cNvSpPr>
            <a:spLocks noChangeAspect="1"/>
          </p:cNvSpPr>
          <p:nvPr/>
        </p:nvSpPr>
        <p:spPr>
          <a:xfrm flipH="1">
            <a:off x="2471738" y="1641475"/>
            <a:ext cx="1533525" cy="3175"/>
          </a:xfrm>
          <a:prstGeom prst="line">
            <a:avLst/>
          </a:prstGeom>
          <a:ln w="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95" name="动作按钮: 自定义 282702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496" name="动作按钮: 自定义 282703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497" name="动作按钮: 自定义 282704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498" name="文本框 282705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8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8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26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26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8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484" name="图片 208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标题 207958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 dirty="0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486" name="文本框 208005"/>
          <p:cNvSpPr txBox="1"/>
          <p:nvPr/>
        </p:nvSpPr>
        <p:spPr>
          <a:xfrm>
            <a:off x="457200" y="10668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1.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08007" name="组合 208006"/>
          <p:cNvGrpSpPr/>
          <p:nvPr/>
        </p:nvGrpSpPr>
        <p:grpSpPr>
          <a:xfrm>
            <a:off x="4092575" y="1535113"/>
            <a:ext cx="1566863" cy="2127250"/>
            <a:chOff x="2880" y="1015"/>
            <a:chExt cx="987" cy="1340"/>
          </a:xfrm>
        </p:grpSpPr>
        <p:sp>
          <p:nvSpPr>
            <p:cNvPr id="20488" name="直接连接符 208007"/>
            <p:cNvSpPr>
              <a:spLocks noChangeAspect="1"/>
            </p:cNvSpPr>
            <p:nvPr/>
          </p:nvSpPr>
          <p:spPr>
            <a:xfrm flipV="1">
              <a:off x="3865" y="1015"/>
              <a:ext cx="2" cy="133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9" name="直接连接符 208008"/>
            <p:cNvSpPr>
              <a:spLocks noChangeAspect="1"/>
            </p:cNvSpPr>
            <p:nvPr/>
          </p:nvSpPr>
          <p:spPr>
            <a:xfrm flipV="1">
              <a:off x="2880" y="1015"/>
              <a:ext cx="2" cy="133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0" name="直接连接符 208009"/>
            <p:cNvSpPr>
              <a:spLocks noChangeAspect="1"/>
            </p:cNvSpPr>
            <p:nvPr/>
          </p:nvSpPr>
          <p:spPr>
            <a:xfrm>
              <a:off x="2880" y="2353"/>
              <a:ext cx="985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1" name="直接连接符 208010"/>
            <p:cNvSpPr>
              <a:spLocks noChangeAspect="1"/>
            </p:cNvSpPr>
            <p:nvPr/>
          </p:nvSpPr>
          <p:spPr>
            <a:xfrm>
              <a:off x="2880" y="1015"/>
              <a:ext cx="985" cy="2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8012" name="组合 208011"/>
          <p:cNvGrpSpPr/>
          <p:nvPr/>
        </p:nvGrpSpPr>
        <p:grpSpPr>
          <a:xfrm>
            <a:off x="4876800" y="3281363"/>
            <a:ext cx="1588" cy="377825"/>
            <a:chOff x="3374" y="2115"/>
            <a:chExt cx="1" cy="238"/>
          </a:xfrm>
        </p:grpSpPr>
        <p:sp>
          <p:nvSpPr>
            <p:cNvPr id="20493" name="直接连接符 208012"/>
            <p:cNvSpPr>
              <a:spLocks noChangeAspect="1"/>
            </p:cNvSpPr>
            <p:nvPr/>
          </p:nvSpPr>
          <p:spPr>
            <a:xfrm flipV="1">
              <a:off x="3374" y="2236"/>
              <a:ext cx="1" cy="117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4" name="直接连接符 208013"/>
            <p:cNvSpPr>
              <a:spLocks noChangeAspect="1"/>
            </p:cNvSpPr>
            <p:nvPr/>
          </p:nvSpPr>
          <p:spPr>
            <a:xfrm flipV="1">
              <a:off x="3374" y="2115"/>
              <a:ext cx="1" cy="121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8054" name="组合 208053"/>
          <p:cNvGrpSpPr>
            <a:grpSpLocks noChangeAspect="1"/>
          </p:cNvGrpSpPr>
          <p:nvPr/>
        </p:nvGrpSpPr>
        <p:grpSpPr>
          <a:xfrm>
            <a:off x="4875213" y="1535113"/>
            <a:ext cx="3175" cy="1746250"/>
            <a:chOff x="3090" y="1442"/>
            <a:chExt cx="1" cy="611"/>
          </a:xfrm>
        </p:grpSpPr>
        <p:sp>
          <p:nvSpPr>
            <p:cNvPr id="20496" name="直接连接符 208054"/>
            <p:cNvSpPr>
              <a:spLocks noChangeAspect="1"/>
            </p:cNvSpPr>
            <p:nvPr/>
          </p:nvSpPr>
          <p:spPr>
            <a:xfrm flipV="1">
              <a:off x="3090" y="1954"/>
              <a:ext cx="1" cy="9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7" name="直接连接符 208055"/>
            <p:cNvSpPr>
              <a:spLocks noChangeAspect="1"/>
            </p:cNvSpPr>
            <p:nvPr/>
          </p:nvSpPr>
          <p:spPr>
            <a:xfrm flipV="1">
              <a:off x="3090" y="1830"/>
              <a:ext cx="1" cy="8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8" name="直接连接符 208056"/>
            <p:cNvSpPr>
              <a:spLocks noChangeAspect="1"/>
            </p:cNvSpPr>
            <p:nvPr/>
          </p:nvSpPr>
          <p:spPr>
            <a:xfrm flipV="1">
              <a:off x="3090" y="1706"/>
              <a:ext cx="1" cy="8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99" name="直接连接符 208057"/>
            <p:cNvSpPr>
              <a:spLocks noChangeAspect="1"/>
            </p:cNvSpPr>
            <p:nvPr/>
          </p:nvSpPr>
          <p:spPr>
            <a:xfrm flipV="1">
              <a:off x="3090" y="1582"/>
              <a:ext cx="1" cy="83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00" name="直接连接符 208058"/>
            <p:cNvSpPr>
              <a:spLocks noChangeAspect="1"/>
            </p:cNvSpPr>
            <p:nvPr/>
          </p:nvSpPr>
          <p:spPr>
            <a:xfrm flipV="1">
              <a:off x="3090" y="1442"/>
              <a:ext cx="1" cy="9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8060" name="组合 208059"/>
          <p:cNvGrpSpPr/>
          <p:nvPr/>
        </p:nvGrpSpPr>
        <p:grpSpPr>
          <a:xfrm>
            <a:off x="1636713" y="3124200"/>
            <a:ext cx="3724275" cy="457200"/>
            <a:chOff x="1333" y="2016"/>
            <a:chExt cx="2346" cy="288"/>
          </a:xfrm>
        </p:grpSpPr>
        <p:sp>
          <p:nvSpPr>
            <p:cNvPr id="20502" name="直接连接符 208060"/>
            <p:cNvSpPr>
              <a:spLocks noChangeAspect="1"/>
            </p:cNvSpPr>
            <p:nvPr/>
          </p:nvSpPr>
          <p:spPr>
            <a:xfrm>
              <a:off x="1333" y="2115"/>
              <a:ext cx="2040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503" name="组合 208061"/>
            <p:cNvGrpSpPr/>
            <p:nvPr/>
          </p:nvGrpSpPr>
          <p:grpSpPr>
            <a:xfrm>
              <a:off x="3343" y="2016"/>
              <a:ext cx="336" cy="288"/>
              <a:chOff x="3343" y="2016"/>
              <a:chExt cx="336" cy="288"/>
            </a:xfrm>
          </p:grpSpPr>
          <p:sp>
            <p:nvSpPr>
              <p:cNvPr id="20504" name="任意多边形 208062"/>
              <p:cNvSpPr>
                <a:spLocks noChangeAspect="1"/>
              </p:cNvSpPr>
              <p:nvPr/>
            </p:nvSpPr>
            <p:spPr>
              <a:xfrm>
                <a:off x="3343" y="2086"/>
                <a:ext cx="59" cy="60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5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05" name="矩形 208063"/>
              <p:cNvSpPr/>
              <p:nvPr/>
            </p:nvSpPr>
            <p:spPr>
              <a:xfrm>
                <a:off x="3360" y="2016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1"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8065" name="组合 208064"/>
          <p:cNvGrpSpPr/>
          <p:nvPr/>
        </p:nvGrpSpPr>
        <p:grpSpPr>
          <a:xfrm>
            <a:off x="2087563" y="2543175"/>
            <a:ext cx="4076700" cy="457200"/>
            <a:chOff x="1617" y="1650"/>
            <a:chExt cx="2568" cy="288"/>
          </a:xfrm>
        </p:grpSpPr>
        <p:sp>
          <p:nvSpPr>
            <p:cNvPr id="20507" name="直接连接符 208065"/>
            <p:cNvSpPr>
              <a:spLocks noChangeAspect="1"/>
            </p:cNvSpPr>
            <p:nvPr/>
          </p:nvSpPr>
          <p:spPr>
            <a:xfrm>
              <a:off x="1617" y="1881"/>
              <a:ext cx="2248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508" name="组合 208066"/>
            <p:cNvGrpSpPr/>
            <p:nvPr/>
          </p:nvGrpSpPr>
          <p:grpSpPr>
            <a:xfrm>
              <a:off x="2592" y="1650"/>
              <a:ext cx="1593" cy="288"/>
              <a:chOff x="2592" y="1650"/>
              <a:chExt cx="1593" cy="288"/>
            </a:xfrm>
          </p:grpSpPr>
          <p:sp>
            <p:nvSpPr>
              <p:cNvPr id="20509" name="任意多边形 208067"/>
              <p:cNvSpPr>
                <a:spLocks noChangeAspect="1"/>
              </p:cNvSpPr>
              <p:nvPr/>
            </p:nvSpPr>
            <p:spPr>
              <a:xfrm>
                <a:off x="2851" y="1850"/>
                <a:ext cx="60" cy="61"/>
              </a:xfrm>
              <a:custGeom>
                <a:avLst/>
                <a:gdLst/>
                <a:ahLst/>
                <a:cxnLst/>
                <a:pathLst>
                  <a:path w="333" h="335">
                    <a:moveTo>
                      <a:pt x="333" y="167"/>
                    </a:moveTo>
                    <a:lnTo>
                      <a:pt x="285" y="50"/>
                    </a:lnTo>
                    <a:lnTo>
                      <a:pt x="166" y="0"/>
                    </a:lnTo>
                    <a:lnTo>
                      <a:pt x="49" y="50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6" y="335"/>
                    </a:lnTo>
                    <a:lnTo>
                      <a:pt x="285" y="286"/>
                    </a:lnTo>
                    <a:lnTo>
                      <a:pt x="333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10" name="任意多边形 208068"/>
              <p:cNvSpPr>
                <a:spLocks noChangeAspect="1"/>
              </p:cNvSpPr>
              <p:nvPr/>
            </p:nvSpPr>
            <p:spPr>
              <a:xfrm>
                <a:off x="3835" y="1850"/>
                <a:ext cx="59" cy="61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7"/>
                    </a:moveTo>
                    <a:lnTo>
                      <a:pt x="285" y="50"/>
                    </a:lnTo>
                    <a:lnTo>
                      <a:pt x="167" y="0"/>
                    </a:lnTo>
                    <a:lnTo>
                      <a:pt x="49" y="50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5" y="286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11" name="矩形 208069"/>
              <p:cNvSpPr/>
              <p:nvPr/>
            </p:nvSpPr>
            <p:spPr>
              <a:xfrm>
                <a:off x="3866" y="1650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3"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12" name="矩形 208070"/>
              <p:cNvSpPr/>
              <p:nvPr/>
            </p:nvSpPr>
            <p:spPr>
              <a:xfrm>
                <a:off x="2592" y="1650"/>
                <a:ext cx="31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2"</a:t>
                </a:r>
                <a:endPara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8072" name="组合 208071"/>
          <p:cNvGrpSpPr/>
          <p:nvPr/>
        </p:nvGrpSpPr>
        <p:grpSpPr>
          <a:xfrm>
            <a:off x="2444750" y="1143000"/>
            <a:ext cx="657225" cy="457200"/>
            <a:chOff x="1842" y="768"/>
            <a:chExt cx="414" cy="288"/>
          </a:xfrm>
        </p:grpSpPr>
        <p:sp>
          <p:nvSpPr>
            <p:cNvPr id="20514" name="任意多边形 208072"/>
            <p:cNvSpPr>
              <a:spLocks noChangeAspect="1"/>
            </p:cNvSpPr>
            <p:nvPr/>
          </p:nvSpPr>
          <p:spPr>
            <a:xfrm>
              <a:off x="2053" y="984"/>
              <a:ext cx="60" cy="61"/>
            </a:xfrm>
            <a:custGeom>
              <a:avLst/>
              <a:gdLst/>
              <a:ahLst/>
              <a:cxnLst/>
              <a:pathLst>
                <a:path w="333" h="333">
                  <a:moveTo>
                    <a:pt x="333" y="167"/>
                  </a:moveTo>
                  <a:lnTo>
                    <a:pt x="284" y="48"/>
                  </a:lnTo>
                  <a:lnTo>
                    <a:pt x="166" y="0"/>
                  </a:lnTo>
                  <a:lnTo>
                    <a:pt x="48" y="48"/>
                  </a:lnTo>
                  <a:lnTo>
                    <a:pt x="0" y="167"/>
                  </a:lnTo>
                  <a:lnTo>
                    <a:pt x="48" y="284"/>
                  </a:lnTo>
                  <a:lnTo>
                    <a:pt x="166" y="333"/>
                  </a:lnTo>
                  <a:lnTo>
                    <a:pt x="284" y="284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15" name="矩形 208073"/>
            <p:cNvSpPr/>
            <p:nvPr/>
          </p:nvSpPr>
          <p:spPr>
            <a:xfrm>
              <a:off x="1842" y="768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6'7'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075" name="组合 208074"/>
          <p:cNvGrpSpPr/>
          <p:nvPr/>
        </p:nvGrpSpPr>
        <p:grpSpPr>
          <a:xfrm>
            <a:off x="2187575" y="1981200"/>
            <a:ext cx="687388" cy="457200"/>
            <a:chOff x="1680" y="1296"/>
            <a:chExt cx="433" cy="288"/>
          </a:xfrm>
        </p:grpSpPr>
        <p:sp>
          <p:nvSpPr>
            <p:cNvPr id="20517" name="任意多边形 208075"/>
            <p:cNvSpPr>
              <a:spLocks noChangeAspect="1"/>
            </p:cNvSpPr>
            <p:nvPr/>
          </p:nvSpPr>
          <p:spPr>
            <a:xfrm>
              <a:off x="2053" y="1465"/>
              <a:ext cx="60" cy="59"/>
            </a:xfrm>
            <a:custGeom>
              <a:avLst/>
              <a:gdLst/>
              <a:ahLst/>
              <a:cxnLst/>
              <a:pathLst>
                <a:path w="333" h="334">
                  <a:moveTo>
                    <a:pt x="333" y="167"/>
                  </a:moveTo>
                  <a:lnTo>
                    <a:pt x="284" y="48"/>
                  </a:lnTo>
                  <a:lnTo>
                    <a:pt x="166" y="0"/>
                  </a:lnTo>
                  <a:lnTo>
                    <a:pt x="48" y="48"/>
                  </a:lnTo>
                  <a:lnTo>
                    <a:pt x="0" y="167"/>
                  </a:lnTo>
                  <a:lnTo>
                    <a:pt x="48" y="285"/>
                  </a:lnTo>
                  <a:lnTo>
                    <a:pt x="166" y="334"/>
                  </a:lnTo>
                  <a:lnTo>
                    <a:pt x="284" y="285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18" name="矩形 208076"/>
            <p:cNvSpPr/>
            <p:nvPr/>
          </p:nvSpPr>
          <p:spPr>
            <a:xfrm>
              <a:off x="1680" y="1296"/>
              <a:ext cx="41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4'5'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078" name="组合 208077"/>
          <p:cNvGrpSpPr/>
          <p:nvPr/>
        </p:nvGrpSpPr>
        <p:grpSpPr>
          <a:xfrm>
            <a:off x="1654175" y="2486025"/>
            <a:ext cx="779463" cy="471488"/>
            <a:chOff x="1344" y="1614"/>
            <a:chExt cx="491" cy="297"/>
          </a:xfrm>
        </p:grpSpPr>
        <p:sp>
          <p:nvSpPr>
            <p:cNvPr id="20520" name="任意多边形 208078"/>
            <p:cNvSpPr>
              <a:spLocks noChangeAspect="1"/>
            </p:cNvSpPr>
            <p:nvPr/>
          </p:nvSpPr>
          <p:spPr>
            <a:xfrm>
              <a:off x="1587" y="1850"/>
              <a:ext cx="59" cy="61"/>
            </a:xfrm>
            <a:custGeom>
              <a:avLst/>
              <a:gdLst/>
              <a:ahLst/>
              <a:cxnLst/>
              <a:pathLst>
                <a:path w="335" h="335">
                  <a:moveTo>
                    <a:pt x="335" y="167"/>
                  </a:moveTo>
                  <a:lnTo>
                    <a:pt x="285" y="50"/>
                  </a:lnTo>
                  <a:lnTo>
                    <a:pt x="168" y="0"/>
                  </a:lnTo>
                  <a:lnTo>
                    <a:pt x="49" y="50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8" y="335"/>
                  </a:lnTo>
                  <a:lnTo>
                    <a:pt x="285" y="286"/>
                  </a:lnTo>
                  <a:lnTo>
                    <a:pt x="335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1" name="矩形 208079"/>
            <p:cNvSpPr/>
            <p:nvPr/>
          </p:nvSpPr>
          <p:spPr>
            <a:xfrm>
              <a:off x="1344" y="1614"/>
              <a:ext cx="49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2'3'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081" name="组合 208080"/>
          <p:cNvGrpSpPr/>
          <p:nvPr/>
        </p:nvGrpSpPr>
        <p:grpSpPr>
          <a:xfrm>
            <a:off x="1301750" y="4648200"/>
            <a:ext cx="382588" cy="457200"/>
            <a:chOff x="1122" y="2976"/>
            <a:chExt cx="241" cy="288"/>
          </a:xfrm>
        </p:grpSpPr>
        <p:sp>
          <p:nvSpPr>
            <p:cNvPr id="20523" name="任意多边形 208081"/>
            <p:cNvSpPr>
              <a:spLocks noChangeAspect="1"/>
            </p:cNvSpPr>
            <p:nvPr/>
          </p:nvSpPr>
          <p:spPr>
            <a:xfrm>
              <a:off x="1302" y="3089"/>
              <a:ext cx="61" cy="60"/>
            </a:xfrm>
            <a:custGeom>
              <a:avLst/>
              <a:gdLst/>
              <a:ahLst/>
              <a:cxnLst/>
              <a:pathLst>
                <a:path w="334" h="333">
                  <a:moveTo>
                    <a:pt x="334" y="166"/>
                  </a:moveTo>
                  <a:lnTo>
                    <a:pt x="285" y="48"/>
                  </a:lnTo>
                  <a:lnTo>
                    <a:pt x="167" y="0"/>
                  </a:lnTo>
                  <a:lnTo>
                    <a:pt x="48" y="48"/>
                  </a:lnTo>
                  <a:lnTo>
                    <a:pt x="0" y="166"/>
                  </a:lnTo>
                  <a:lnTo>
                    <a:pt x="48" y="284"/>
                  </a:lnTo>
                  <a:lnTo>
                    <a:pt x="167" y="333"/>
                  </a:lnTo>
                  <a:lnTo>
                    <a:pt x="285" y="284"/>
                  </a:lnTo>
                  <a:lnTo>
                    <a:pt x="334" y="166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4" name="矩形 208082"/>
            <p:cNvSpPr/>
            <p:nvPr/>
          </p:nvSpPr>
          <p:spPr>
            <a:xfrm>
              <a:off x="1122" y="297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084" name="组合 208083"/>
          <p:cNvGrpSpPr/>
          <p:nvPr/>
        </p:nvGrpSpPr>
        <p:grpSpPr>
          <a:xfrm>
            <a:off x="2828925" y="1954213"/>
            <a:ext cx="3365500" cy="495300"/>
            <a:chOff x="2084" y="1279"/>
            <a:chExt cx="2120" cy="312"/>
          </a:xfrm>
        </p:grpSpPr>
        <p:sp>
          <p:nvSpPr>
            <p:cNvPr id="20526" name="直接连接符 208084"/>
            <p:cNvSpPr>
              <a:spLocks noChangeAspect="1"/>
            </p:cNvSpPr>
            <p:nvPr/>
          </p:nvSpPr>
          <p:spPr>
            <a:xfrm>
              <a:off x="2084" y="1495"/>
              <a:ext cx="1781" cy="2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27" name="任意多边形 208085"/>
            <p:cNvSpPr>
              <a:spLocks noChangeAspect="1"/>
            </p:cNvSpPr>
            <p:nvPr/>
          </p:nvSpPr>
          <p:spPr>
            <a:xfrm>
              <a:off x="2851" y="1465"/>
              <a:ext cx="60" cy="59"/>
            </a:xfrm>
            <a:custGeom>
              <a:avLst/>
              <a:gdLst/>
              <a:ahLst/>
              <a:cxnLst/>
              <a:pathLst>
                <a:path w="333" h="334">
                  <a:moveTo>
                    <a:pt x="333" y="167"/>
                  </a:moveTo>
                  <a:lnTo>
                    <a:pt x="285" y="48"/>
                  </a:lnTo>
                  <a:lnTo>
                    <a:pt x="166" y="0"/>
                  </a:lnTo>
                  <a:lnTo>
                    <a:pt x="49" y="48"/>
                  </a:lnTo>
                  <a:lnTo>
                    <a:pt x="0" y="167"/>
                  </a:lnTo>
                  <a:lnTo>
                    <a:pt x="49" y="285"/>
                  </a:lnTo>
                  <a:lnTo>
                    <a:pt x="166" y="334"/>
                  </a:lnTo>
                  <a:lnTo>
                    <a:pt x="285" y="285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8" name="任意多边形 208086"/>
            <p:cNvSpPr>
              <a:spLocks noChangeAspect="1"/>
            </p:cNvSpPr>
            <p:nvPr/>
          </p:nvSpPr>
          <p:spPr>
            <a:xfrm>
              <a:off x="3835" y="1465"/>
              <a:ext cx="59" cy="59"/>
            </a:xfrm>
            <a:custGeom>
              <a:avLst/>
              <a:gdLst/>
              <a:ahLst/>
              <a:cxnLst/>
              <a:pathLst>
                <a:path w="334" h="334">
                  <a:moveTo>
                    <a:pt x="334" y="167"/>
                  </a:moveTo>
                  <a:lnTo>
                    <a:pt x="285" y="48"/>
                  </a:lnTo>
                  <a:lnTo>
                    <a:pt x="167" y="0"/>
                  </a:lnTo>
                  <a:lnTo>
                    <a:pt x="49" y="48"/>
                  </a:lnTo>
                  <a:lnTo>
                    <a:pt x="0" y="167"/>
                  </a:lnTo>
                  <a:lnTo>
                    <a:pt x="49" y="285"/>
                  </a:lnTo>
                  <a:lnTo>
                    <a:pt x="167" y="334"/>
                  </a:lnTo>
                  <a:lnTo>
                    <a:pt x="285" y="285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9" name="矩形 208087"/>
            <p:cNvSpPr/>
            <p:nvPr/>
          </p:nvSpPr>
          <p:spPr>
            <a:xfrm>
              <a:off x="2592" y="1279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30" name="矩形 208088"/>
            <p:cNvSpPr/>
            <p:nvPr/>
          </p:nvSpPr>
          <p:spPr>
            <a:xfrm>
              <a:off x="3885" y="1303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8090" name="组合 208089"/>
          <p:cNvGrpSpPr/>
          <p:nvPr/>
        </p:nvGrpSpPr>
        <p:grpSpPr>
          <a:xfrm>
            <a:off x="3635375" y="1257300"/>
            <a:ext cx="2514600" cy="517525"/>
            <a:chOff x="2592" y="840"/>
            <a:chExt cx="1584" cy="326"/>
          </a:xfrm>
        </p:grpSpPr>
        <p:sp>
          <p:nvSpPr>
            <p:cNvPr id="20532" name="任意多边形 208090"/>
            <p:cNvSpPr>
              <a:spLocks noChangeAspect="1"/>
            </p:cNvSpPr>
            <p:nvPr/>
          </p:nvSpPr>
          <p:spPr>
            <a:xfrm>
              <a:off x="2851" y="984"/>
              <a:ext cx="60" cy="61"/>
            </a:xfrm>
            <a:custGeom>
              <a:avLst/>
              <a:gdLst/>
              <a:ahLst/>
              <a:cxnLst/>
              <a:pathLst>
                <a:path w="333" h="333">
                  <a:moveTo>
                    <a:pt x="333" y="167"/>
                  </a:moveTo>
                  <a:lnTo>
                    <a:pt x="285" y="48"/>
                  </a:lnTo>
                  <a:lnTo>
                    <a:pt x="166" y="0"/>
                  </a:lnTo>
                  <a:lnTo>
                    <a:pt x="49" y="48"/>
                  </a:lnTo>
                  <a:lnTo>
                    <a:pt x="0" y="167"/>
                  </a:lnTo>
                  <a:lnTo>
                    <a:pt x="49" y="284"/>
                  </a:lnTo>
                  <a:lnTo>
                    <a:pt x="166" y="333"/>
                  </a:lnTo>
                  <a:lnTo>
                    <a:pt x="285" y="284"/>
                  </a:lnTo>
                  <a:lnTo>
                    <a:pt x="333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3" name="任意多边形 208091"/>
            <p:cNvSpPr>
              <a:spLocks noChangeAspect="1"/>
            </p:cNvSpPr>
            <p:nvPr/>
          </p:nvSpPr>
          <p:spPr>
            <a:xfrm>
              <a:off x="3835" y="984"/>
              <a:ext cx="59" cy="61"/>
            </a:xfrm>
            <a:custGeom>
              <a:avLst/>
              <a:gdLst/>
              <a:ahLst/>
              <a:cxnLst/>
              <a:pathLst>
                <a:path w="334" h="333">
                  <a:moveTo>
                    <a:pt x="334" y="167"/>
                  </a:moveTo>
                  <a:lnTo>
                    <a:pt x="285" y="48"/>
                  </a:lnTo>
                  <a:lnTo>
                    <a:pt x="167" y="0"/>
                  </a:lnTo>
                  <a:lnTo>
                    <a:pt x="49" y="48"/>
                  </a:lnTo>
                  <a:lnTo>
                    <a:pt x="0" y="167"/>
                  </a:lnTo>
                  <a:lnTo>
                    <a:pt x="49" y="284"/>
                  </a:lnTo>
                  <a:lnTo>
                    <a:pt x="167" y="333"/>
                  </a:lnTo>
                  <a:lnTo>
                    <a:pt x="285" y="284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4" name="矩形 208092"/>
            <p:cNvSpPr/>
            <p:nvPr/>
          </p:nvSpPr>
          <p:spPr>
            <a:xfrm>
              <a:off x="2592" y="840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35" name="矩形 208093"/>
            <p:cNvSpPr/>
            <p:nvPr/>
          </p:nvSpPr>
          <p:spPr>
            <a:xfrm>
              <a:off x="3857" y="878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7"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8095" name="组合 208094"/>
          <p:cNvGrpSpPr/>
          <p:nvPr/>
        </p:nvGrpSpPr>
        <p:grpSpPr>
          <a:xfrm>
            <a:off x="1219200" y="3052763"/>
            <a:ext cx="465138" cy="457200"/>
            <a:chOff x="1070" y="1971"/>
            <a:chExt cx="293" cy="288"/>
          </a:xfrm>
        </p:grpSpPr>
        <p:sp>
          <p:nvSpPr>
            <p:cNvPr id="20537" name="任意多边形 208095"/>
            <p:cNvSpPr>
              <a:spLocks noChangeAspect="1"/>
            </p:cNvSpPr>
            <p:nvPr/>
          </p:nvSpPr>
          <p:spPr>
            <a:xfrm>
              <a:off x="1302" y="2086"/>
              <a:ext cx="61" cy="60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8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8" name="矩形 208096"/>
            <p:cNvSpPr/>
            <p:nvPr/>
          </p:nvSpPr>
          <p:spPr>
            <a:xfrm>
              <a:off x="1070" y="1971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098" name="组合 208097"/>
          <p:cNvGrpSpPr/>
          <p:nvPr/>
        </p:nvGrpSpPr>
        <p:grpSpPr>
          <a:xfrm>
            <a:off x="1751013" y="3733800"/>
            <a:ext cx="382587" cy="2286000"/>
            <a:chOff x="1405" y="2400"/>
            <a:chExt cx="241" cy="1440"/>
          </a:xfrm>
        </p:grpSpPr>
        <p:grpSp>
          <p:nvGrpSpPr>
            <p:cNvPr id="20540" name="组合 208098"/>
            <p:cNvGrpSpPr/>
            <p:nvPr/>
          </p:nvGrpSpPr>
          <p:grpSpPr>
            <a:xfrm>
              <a:off x="1405" y="2400"/>
              <a:ext cx="241" cy="288"/>
              <a:chOff x="1405" y="2400"/>
              <a:chExt cx="241" cy="288"/>
            </a:xfrm>
          </p:grpSpPr>
          <p:sp>
            <p:nvSpPr>
              <p:cNvPr id="20541" name="任意多边形 208099"/>
              <p:cNvSpPr>
                <a:spLocks noChangeAspect="1"/>
              </p:cNvSpPr>
              <p:nvPr/>
            </p:nvSpPr>
            <p:spPr>
              <a:xfrm>
                <a:off x="1587" y="2596"/>
                <a:ext cx="59" cy="61"/>
              </a:xfrm>
              <a:custGeom>
                <a:avLst/>
                <a:gdLst/>
                <a:ahLst/>
                <a:cxnLst/>
                <a:pathLst>
                  <a:path w="335" h="334">
                    <a:moveTo>
                      <a:pt x="335" y="168"/>
                    </a:moveTo>
                    <a:lnTo>
                      <a:pt x="285" y="49"/>
                    </a:lnTo>
                    <a:lnTo>
                      <a:pt x="168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5"/>
                    </a:lnTo>
                    <a:lnTo>
                      <a:pt x="168" y="334"/>
                    </a:lnTo>
                    <a:lnTo>
                      <a:pt x="285" y="285"/>
                    </a:lnTo>
                    <a:lnTo>
                      <a:pt x="335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42" name="矩形 208100"/>
              <p:cNvSpPr/>
              <p:nvPr/>
            </p:nvSpPr>
            <p:spPr>
              <a:xfrm>
                <a:off x="1405" y="240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0543" name="组合 208101"/>
            <p:cNvGrpSpPr/>
            <p:nvPr/>
          </p:nvGrpSpPr>
          <p:grpSpPr>
            <a:xfrm>
              <a:off x="1434" y="3552"/>
              <a:ext cx="212" cy="288"/>
              <a:chOff x="1434" y="3552"/>
              <a:chExt cx="212" cy="288"/>
            </a:xfrm>
          </p:grpSpPr>
          <p:sp>
            <p:nvSpPr>
              <p:cNvPr id="20544" name="任意多边形 208102"/>
              <p:cNvSpPr>
                <a:spLocks noChangeAspect="1"/>
              </p:cNvSpPr>
              <p:nvPr/>
            </p:nvSpPr>
            <p:spPr>
              <a:xfrm>
                <a:off x="1587" y="3581"/>
                <a:ext cx="59" cy="61"/>
              </a:xfrm>
              <a:custGeom>
                <a:avLst/>
                <a:gdLst/>
                <a:ahLst/>
                <a:cxnLst/>
                <a:pathLst>
                  <a:path w="335" h="334">
                    <a:moveTo>
                      <a:pt x="335" y="167"/>
                    </a:moveTo>
                    <a:lnTo>
                      <a:pt x="285" y="50"/>
                    </a:lnTo>
                    <a:lnTo>
                      <a:pt x="168" y="0"/>
                    </a:lnTo>
                    <a:lnTo>
                      <a:pt x="49" y="50"/>
                    </a:lnTo>
                    <a:lnTo>
                      <a:pt x="0" y="167"/>
                    </a:lnTo>
                    <a:lnTo>
                      <a:pt x="49" y="286"/>
                    </a:lnTo>
                    <a:lnTo>
                      <a:pt x="168" y="334"/>
                    </a:lnTo>
                    <a:lnTo>
                      <a:pt x="285" y="286"/>
                    </a:lnTo>
                    <a:lnTo>
                      <a:pt x="335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45" name="矩形 208103"/>
              <p:cNvSpPr/>
              <p:nvPr/>
            </p:nvSpPr>
            <p:spPr>
              <a:xfrm>
                <a:off x="1434" y="3552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3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08105" name="组合 208104"/>
          <p:cNvGrpSpPr/>
          <p:nvPr/>
        </p:nvGrpSpPr>
        <p:grpSpPr>
          <a:xfrm>
            <a:off x="2597150" y="3657600"/>
            <a:ext cx="384175" cy="2438400"/>
            <a:chOff x="1938" y="2352"/>
            <a:chExt cx="242" cy="1536"/>
          </a:xfrm>
        </p:grpSpPr>
        <p:grpSp>
          <p:nvGrpSpPr>
            <p:cNvPr id="20547" name="组合 208105"/>
            <p:cNvGrpSpPr/>
            <p:nvPr/>
          </p:nvGrpSpPr>
          <p:grpSpPr>
            <a:xfrm>
              <a:off x="1938" y="2352"/>
              <a:ext cx="212" cy="305"/>
              <a:chOff x="1938" y="2352"/>
              <a:chExt cx="212" cy="305"/>
            </a:xfrm>
          </p:grpSpPr>
          <p:sp>
            <p:nvSpPr>
              <p:cNvPr id="20548" name="任意多边形 208106"/>
              <p:cNvSpPr>
                <a:spLocks noChangeAspect="1"/>
              </p:cNvSpPr>
              <p:nvPr/>
            </p:nvSpPr>
            <p:spPr>
              <a:xfrm>
                <a:off x="2053" y="2596"/>
                <a:ext cx="60" cy="61"/>
              </a:xfrm>
              <a:custGeom>
                <a:avLst/>
                <a:gdLst/>
                <a:ahLst/>
                <a:cxnLst/>
                <a:pathLst>
                  <a:path w="333" h="334">
                    <a:moveTo>
                      <a:pt x="333" y="168"/>
                    </a:moveTo>
                    <a:lnTo>
                      <a:pt x="284" y="49"/>
                    </a:lnTo>
                    <a:lnTo>
                      <a:pt x="166" y="0"/>
                    </a:lnTo>
                    <a:lnTo>
                      <a:pt x="48" y="49"/>
                    </a:lnTo>
                    <a:lnTo>
                      <a:pt x="0" y="168"/>
                    </a:lnTo>
                    <a:lnTo>
                      <a:pt x="48" y="285"/>
                    </a:lnTo>
                    <a:lnTo>
                      <a:pt x="166" y="334"/>
                    </a:lnTo>
                    <a:lnTo>
                      <a:pt x="284" y="285"/>
                    </a:lnTo>
                    <a:lnTo>
                      <a:pt x="333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49" name="矩形 208107"/>
              <p:cNvSpPr/>
              <p:nvPr/>
            </p:nvSpPr>
            <p:spPr>
              <a:xfrm>
                <a:off x="1938" y="2352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4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grpSp>
          <p:nvGrpSpPr>
            <p:cNvPr id="20550" name="组合 208108"/>
            <p:cNvGrpSpPr/>
            <p:nvPr/>
          </p:nvGrpSpPr>
          <p:grpSpPr>
            <a:xfrm>
              <a:off x="1968" y="3581"/>
              <a:ext cx="212" cy="307"/>
              <a:chOff x="1968" y="3581"/>
              <a:chExt cx="212" cy="307"/>
            </a:xfrm>
          </p:grpSpPr>
          <p:sp>
            <p:nvSpPr>
              <p:cNvPr id="20551" name="任意多边形 208109"/>
              <p:cNvSpPr>
                <a:spLocks noChangeAspect="1"/>
              </p:cNvSpPr>
              <p:nvPr/>
            </p:nvSpPr>
            <p:spPr>
              <a:xfrm>
                <a:off x="2053" y="3581"/>
                <a:ext cx="60" cy="61"/>
              </a:xfrm>
              <a:custGeom>
                <a:avLst/>
                <a:gdLst/>
                <a:ahLst/>
                <a:cxnLst/>
                <a:pathLst>
                  <a:path w="333" h="334">
                    <a:moveTo>
                      <a:pt x="333" y="167"/>
                    </a:moveTo>
                    <a:lnTo>
                      <a:pt x="284" y="50"/>
                    </a:lnTo>
                    <a:lnTo>
                      <a:pt x="166" y="0"/>
                    </a:lnTo>
                    <a:lnTo>
                      <a:pt x="48" y="50"/>
                    </a:lnTo>
                    <a:lnTo>
                      <a:pt x="0" y="167"/>
                    </a:lnTo>
                    <a:lnTo>
                      <a:pt x="48" y="286"/>
                    </a:lnTo>
                    <a:lnTo>
                      <a:pt x="166" y="334"/>
                    </a:lnTo>
                    <a:lnTo>
                      <a:pt x="284" y="286"/>
                    </a:lnTo>
                    <a:lnTo>
                      <a:pt x="333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552" name="矩形 208110"/>
              <p:cNvSpPr/>
              <p:nvPr/>
            </p:nvSpPr>
            <p:spPr>
              <a:xfrm>
                <a:off x="1968" y="360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5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08112" name="组合 208111"/>
          <p:cNvGrpSpPr/>
          <p:nvPr/>
        </p:nvGrpSpPr>
        <p:grpSpPr>
          <a:xfrm>
            <a:off x="2797175" y="3657600"/>
            <a:ext cx="381000" cy="2438400"/>
            <a:chOff x="2064" y="2352"/>
            <a:chExt cx="240" cy="1536"/>
          </a:xfrm>
        </p:grpSpPr>
        <p:sp>
          <p:nvSpPr>
            <p:cNvPr id="20554" name="矩形 208112"/>
            <p:cNvSpPr/>
            <p:nvPr/>
          </p:nvSpPr>
          <p:spPr>
            <a:xfrm>
              <a:off x="2092" y="3600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7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0555" name="矩形 208113"/>
            <p:cNvSpPr/>
            <p:nvPr/>
          </p:nvSpPr>
          <p:spPr>
            <a:xfrm>
              <a:off x="2064" y="2352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08115" name="组合 208114"/>
          <p:cNvGrpSpPr/>
          <p:nvPr/>
        </p:nvGrpSpPr>
        <p:grpSpPr>
          <a:xfrm>
            <a:off x="4092575" y="2298700"/>
            <a:ext cx="1563688" cy="982663"/>
            <a:chOff x="2880" y="1496"/>
            <a:chExt cx="985" cy="619"/>
          </a:xfrm>
        </p:grpSpPr>
        <p:sp>
          <p:nvSpPr>
            <p:cNvPr id="20557" name="直接连接符 208115"/>
            <p:cNvSpPr>
              <a:spLocks noChangeAspect="1"/>
            </p:cNvSpPr>
            <p:nvPr/>
          </p:nvSpPr>
          <p:spPr>
            <a:xfrm flipV="1">
              <a:off x="3374" y="1881"/>
              <a:ext cx="491" cy="234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8" name="直接连接符 208116"/>
            <p:cNvSpPr>
              <a:spLocks noChangeAspect="1"/>
            </p:cNvSpPr>
            <p:nvPr/>
          </p:nvSpPr>
          <p:spPr>
            <a:xfrm>
              <a:off x="2880" y="1881"/>
              <a:ext cx="494" cy="234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9" name="直接连接符 208117"/>
            <p:cNvSpPr>
              <a:spLocks noChangeAspect="1"/>
            </p:cNvSpPr>
            <p:nvPr/>
          </p:nvSpPr>
          <p:spPr>
            <a:xfrm>
              <a:off x="2880" y="1496"/>
              <a:ext cx="985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08124" name="图片 208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3052763"/>
            <a:ext cx="2457450" cy="352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61" name="动作按钮: 自定义 208124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62" name="动作按钮: 自定义 208125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63" name="动作按钮: 自定义 208126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564" name="文本框 208127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4875530" y="1257300"/>
            <a:ext cx="3175" cy="2603500"/>
          </a:xfrm>
          <a:prstGeom prst="line">
            <a:avLst/>
          </a:prstGeom>
          <a:ln w="3175" cmpd="sng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08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0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0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20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0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20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1"/>
          <p:cNvSpPr/>
          <p:nvPr>
            <p:ph type="dt" sz="half" idx="10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2004-8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6" name="页脚占位符 2"/>
          <p:cNvSpPr/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山东科技大学         王农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灯片编号占位符 3"/>
          <p:cNvSpPr/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508" name="图片 210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标题 210033"/>
          <p:cNvSpPr>
            <a:spLocks noGrp="1" noChangeAspect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ln/>
        </p:spPr>
        <p:txBody>
          <a:bodyPr vert="horz" wrap="square" lIns="91440" tIns="45720" rIns="91440" bIns="45720" anchor="ctr"/>
          <a:p>
            <a:pPr algn="l"/>
            <a:r>
              <a:rPr lang="en-US" altLang="zh-CN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3-2 </a:t>
            </a:r>
            <a:r>
              <a:rPr lang="zh-CN" altLang="en-US" sz="2800" b="1" dirty="0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分析平面立体的截交线，补全截切体的投影</a:t>
            </a:r>
            <a:endParaRPr lang="zh-CN" altLang="en-US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510" name="文本框 210035"/>
          <p:cNvSpPr txBox="1"/>
          <p:nvPr/>
        </p:nvSpPr>
        <p:spPr>
          <a:xfrm>
            <a:off x="685800" y="10668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2.</a:t>
            </a:r>
            <a:endParaRPr lang="en-US" altLang="zh-CN" sz="28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210038" name="组合 210037"/>
          <p:cNvGrpSpPr/>
          <p:nvPr/>
        </p:nvGrpSpPr>
        <p:grpSpPr>
          <a:xfrm>
            <a:off x="1893888" y="1993900"/>
            <a:ext cx="2825750" cy="1092200"/>
            <a:chOff x="1802" y="1592"/>
            <a:chExt cx="1780" cy="688"/>
          </a:xfrm>
        </p:grpSpPr>
        <p:sp>
          <p:nvSpPr>
            <p:cNvPr id="21512" name="直接连接符 210038"/>
            <p:cNvSpPr>
              <a:spLocks noChangeAspect="1"/>
            </p:cNvSpPr>
            <p:nvPr/>
          </p:nvSpPr>
          <p:spPr>
            <a:xfrm>
              <a:off x="1802" y="2279"/>
              <a:ext cx="1780" cy="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13" name="直接连接符 210039"/>
            <p:cNvSpPr>
              <a:spLocks noChangeAspect="1"/>
            </p:cNvSpPr>
            <p:nvPr/>
          </p:nvSpPr>
          <p:spPr>
            <a:xfrm>
              <a:off x="1802" y="1592"/>
              <a:ext cx="1780" cy="1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0041" name="组合 210040"/>
          <p:cNvGrpSpPr/>
          <p:nvPr/>
        </p:nvGrpSpPr>
        <p:grpSpPr>
          <a:xfrm>
            <a:off x="3951288" y="1631950"/>
            <a:ext cx="1633537" cy="1817688"/>
            <a:chOff x="3098" y="1364"/>
            <a:chExt cx="1029" cy="1145"/>
          </a:xfrm>
        </p:grpSpPr>
        <p:grpSp>
          <p:nvGrpSpPr>
            <p:cNvPr id="21515" name="组合 210041"/>
            <p:cNvGrpSpPr>
              <a:grpSpLocks noChangeAspect="1"/>
            </p:cNvGrpSpPr>
            <p:nvPr/>
          </p:nvGrpSpPr>
          <p:grpSpPr>
            <a:xfrm>
              <a:off x="3098" y="1364"/>
              <a:ext cx="1029" cy="1145"/>
              <a:chOff x="3147" y="1625"/>
              <a:chExt cx="572" cy="636"/>
            </a:xfrm>
          </p:grpSpPr>
          <p:sp>
            <p:nvSpPr>
              <p:cNvPr id="21516" name="直接连接符 210042"/>
              <p:cNvSpPr>
                <a:spLocks noChangeAspect="1"/>
              </p:cNvSpPr>
              <p:nvPr/>
            </p:nvSpPr>
            <p:spPr>
              <a:xfrm>
                <a:off x="3147" y="1625"/>
                <a:ext cx="1" cy="96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17" name="直接连接符 210043"/>
              <p:cNvSpPr>
                <a:spLocks noChangeAspect="1"/>
              </p:cNvSpPr>
              <p:nvPr/>
            </p:nvSpPr>
            <p:spPr>
              <a:xfrm>
                <a:off x="3147" y="1751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18" name="直接连接符 210044"/>
              <p:cNvSpPr>
                <a:spLocks noChangeAspect="1"/>
              </p:cNvSpPr>
              <p:nvPr/>
            </p:nvSpPr>
            <p:spPr>
              <a:xfrm>
                <a:off x="3147" y="1810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19" name="直接连接符 210045"/>
              <p:cNvSpPr>
                <a:spLocks noChangeAspect="1"/>
              </p:cNvSpPr>
              <p:nvPr/>
            </p:nvSpPr>
            <p:spPr>
              <a:xfrm>
                <a:off x="3147" y="1869"/>
                <a:ext cx="1" cy="14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0" name="直接连接符 210046"/>
              <p:cNvSpPr>
                <a:spLocks noChangeAspect="1"/>
              </p:cNvSpPr>
              <p:nvPr/>
            </p:nvSpPr>
            <p:spPr>
              <a:xfrm>
                <a:off x="3147" y="2046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1" name="直接连接符 210047"/>
              <p:cNvSpPr>
                <a:spLocks noChangeAspect="1"/>
              </p:cNvSpPr>
              <p:nvPr/>
            </p:nvSpPr>
            <p:spPr>
              <a:xfrm>
                <a:off x="3147" y="2105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2" name="任意多边形 210048"/>
              <p:cNvSpPr>
                <a:spLocks noChangeAspect="1"/>
              </p:cNvSpPr>
              <p:nvPr/>
            </p:nvSpPr>
            <p:spPr>
              <a:xfrm>
                <a:off x="3147" y="2164"/>
                <a:ext cx="212" cy="96"/>
              </a:xfrm>
              <a:custGeom>
                <a:avLst/>
                <a:gdLst/>
                <a:ahLst/>
                <a:cxnLst/>
                <a:pathLst>
                  <a:path w="2119" h="965">
                    <a:moveTo>
                      <a:pt x="0" y="0"/>
                    </a:moveTo>
                    <a:lnTo>
                      <a:pt x="0" y="965"/>
                    </a:lnTo>
                    <a:lnTo>
                      <a:pt x="2119" y="965"/>
                    </a:lnTo>
                  </a:path>
                </a:pathLst>
              </a:custGeom>
              <a:noFill/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23" name="直接连接符 210049"/>
              <p:cNvSpPr>
                <a:spLocks noChangeAspect="1"/>
              </p:cNvSpPr>
              <p:nvPr/>
            </p:nvSpPr>
            <p:spPr>
              <a:xfrm>
                <a:off x="3388" y="2260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4" name="直接连接符 210050"/>
              <p:cNvSpPr>
                <a:spLocks noChangeAspect="1"/>
              </p:cNvSpPr>
              <p:nvPr/>
            </p:nvSpPr>
            <p:spPr>
              <a:xfrm>
                <a:off x="3447" y="2260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5" name="任意多边形 210051"/>
              <p:cNvSpPr>
                <a:spLocks noChangeAspect="1"/>
              </p:cNvSpPr>
              <p:nvPr/>
            </p:nvSpPr>
            <p:spPr>
              <a:xfrm>
                <a:off x="3506" y="2164"/>
                <a:ext cx="212" cy="96"/>
              </a:xfrm>
              <a:custGeom>
                <a:avLst/>
                <a:gdLst/>
                <a:ahLst/>
                <a:cxnLst/>
                <a:pathLst>
                  <a:path w="2120" h="965">
                    <a:moveTo>
                      <a:pt x="0" y="965"/>
                    </a:moveTo>
                    <a:lnTo>
                      <a:pt x="2120" y="965"/>
                    </a:lnTo>
                    <a:lnTo>
                      <a:pt x="2120" y="0"/>
                    </a:lnTo>
                  </a:path>
                </a:pathLst>
              </a:custGeom>
              <a:noFill/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26" name="直接连接符 210052"/>
              <p:cNvSpPr>
                <a:spLocks noChangeAspect="1"/>
              </p:cNvSpPr>
              <p:nvPr/>
            </p:nvSpPr>
            <p:spPr>
              <a:xfrm flipV="1">
                <a:off x="3718" y="2105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7" name="直接连接符 210053"/>
              <p:cNvSpPr>
                <a:spLocks noChangeAspect="1"/>
              </p:cNvSpPr>
              <p:nvPr/>
            </p:nvSpPr>
            <p:spPr>
              <a:xfrm flipV="1">
                <a:off x="3718" y="2046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8" name="直接连接符 210054"/>
              <p:cNvSpPr>
                <a:spLocks noChangeAspect="1"/>
              </p:cNvSpPr>
              <p:nvPr/>
            </p:nvSpPr>
            <p:spPr>
              <a:xfrm flipV="1">
                <a:off x="3718" y="1869"/>
                <a:ext cx="1" cy="147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29" name="直接连接符 210055"/>
              <p:cNvSpPr>
                <a:spLocks noChangeAspect="1"/>
              </p:cNvSpPr>
              <p:nvPr/>
            </p:nvSpPr>
            <p:spPr>
              <a:xfrm flipV="1">
                <a:off x="3718" y="1810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0" name="直接连接符 210056"/>
              <p:cNvSpPr>
                <a:spLocks noChangeAspect="1"/>
              </p:cNvSpPr>
              <p:nvPr/>
            </p:nvSpPr>
            <p:spPr>
              <a:xfrm flipV="1">
                <a:off x="3718" y="1751"/>
                <a:ext cx="1" cy="29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1" name="任意多边形 210057"/>
              <p:cNvSpPr>
                <a:spLocks noChangeAspect="1"/>
              </p:cNvSpPr>
              <p:nvPr/>
            </p:nvSpPr>
            <p:spPr>
              <a:xfrm>
                <a:off x="3506" y="1625"/>
                <a:ext cx="212" cy="96"/>
              </a:xfrm>
              <a:custGeom>
                <a:avLst/>
                <a:gdLst/>
                <a:ahLst/>
                <a:cxnLst/>
                <a:pathLst>
                  <a:path w="2120" h="964">
                    <a:moveTo>
                      <a:pt x="2120" y="964"/>
                    </a:moveTo>
                    <a:lnTo>
                      <a:pt x="2120" y="0"/>
                    </a:lnTo>
                    <a:lnTo>
                      <a:pt x="0" y="0"/>
                    </a:lnTo>
                  </a:path>
                </a:pathLst>
              </a:custGeom>
              <a:noFill/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32" name="直接连接符 210058"/>
              <p:cNvSpPr>
                <a:spLocks noChangeAspect="1"/>
              </p:cNvSpPr>
              <p:nvPr/>
            </p:nvSpPr>
            <p:spPr>
              <a:xfrm flipH="1">
                <a:off x="3447" y="16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3" name="直接连接符 210059"/>
              <p:cNvSpPr>
                <a:spLocks noChangeAspect="1"/>
              </p:cNvSpPr>
              <p:nvPr/>
            </p:nvSpPr>
            <p:spPr>
              <a:xfrm flipH="1">
                <a:off x="3388" y="1625"/>
                <a:ext cx="30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4" name="直接连接符 210060"/>
              <p:cNvSpPr>
                <a:spLocks noChangeAspect="1"/>
              </p:cNvSpPr>
              <p:nvPr/>
            </p:nvSpPr>
            <p:spPr>
              <a:xfrm flipH="1">
                <a:off x="3147" y="1625"/>
                <a:ext cx="212" cy="1"/>
              </a:xfrm>
              <a:prstGeom prst="line">
                <a:avLst/>
              </a:prstGeom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1535" name="组合 210061"/>
            <p:cNvGrpSpPr/>
            <p:nvPr/>
          </p:nvGrpSpPr>
          <p:grpSpPr>
            <a:xfrm>
              <a:off x="3098" y="1364"/>
              <a:ext cx="1027" cy="1145"/>
              <a:chOff x="3098" y="1364"/>
              <a:chExt cx="1027" cy="1145"/>
            </a:xfrm>
          </p:grpSpPr>
          <p:sp>
            <p:nvSpPr>
              <p:cNvPr id="21536" name="直接连接符 210062"/>
              <p:cNvSpPr>
                <a:spLocks noChangeAspect="1"/>
              </p:cNvSpPr>
              <p:nvPr/>
            </p:nvSpPr>
            <p:spPr>
              <a:xfrm>
                <a:off x="3098" y="1364"/>
                <a:ext cx="1" cy="1144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7" name="直接连接符 210063"/>
              <p:cNvSpPr>
                <a:spLocks noChangeAspect="1"/>
              </p:cNvSpPr>
              <p:nvPr/>
            </p:nvSpPr>
            <p:spPr>
              <a:xfrm>
                <a:off x="3098" y="2508"/>
                <a:ext cx="1027" cy="1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538" name="直接连接符 210064"/>
              <p:cNvSpPr>
                <a:spLocks noChangeAspect="1"/>
              </p:cNvSpPr>
              <p:nvPr/>
            </p:nvSpPr>
            <p:spPr>
              <a:xfrm>
                <a:off x="3098" y="1364"/>
                <a:ext cx="1027" cy="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10066" name="组合 210065"/>
          <p:cNvGrpSpPr/>
          <p:nvPr/>
        </p:nvGrpSpPr>
        <p:grpSpPr>
          <a:xfrm>
            <a:off x="4719638" y="1631950"/>
            <a:ext cx="865187" cy="1816100"/>
            <a:chOff x="3582" y="1364"/>
            <a:chExt cx="545" cy="1144"/>
          </a:xfrm>
        </p:grpSpPr>
        <p:sp>
          <p:nvSpPr>
            <p:cNvPr id="21540" name="直接连接符 210066"/>
            <p:cNvSpPr>
              <a:spLocks noChangeAspect="1"/>
            </p:cNvSpPr>
            <p:nvPr/>
          </p:nvSpPr>
          <p:spPr>
            <a:xfrm flipV="1">
              <a:off x="3582" y="1593"/>
              <a:ext cx="2" cy="686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1" name="直接连接符 210067"/>
            <p:cNvSpPr>
              <a:spLocks noChangeAspect="1"/>
            </p:cNvSpPr>
            <p:nvPr/>
          </p:nvSpPr>
          <p:spPr>
            <a:xfrm>
              <a:off x="3582" y="2279"/>
              <a:ext cx="543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2" name="直接连接符 210068"/>
            <p:cNvSpPr>
              <a:spLocks noChangeAspect="1"/>
            </p:cNvSpPr>
            <p:nvPr/>
          </p:nvSpPr>
          <p:spPr>
            <a:xfrm flipV="1">
              <a:off x="4125" y="2279"/>
              <a:ext cx="2" cy="22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3" name="直接连接符 210069"/>
            <p:cNvSpPr>
              <a:spLocks noChangeAspect="1"/>
            </p:cNvSpPr>
            <p:nvPr/>
          </p:nvSpPr>
          <p:spPr>
            <a:xfrm>
              <a:off x="3582" y="1593"/>
              <a:ext cx="543" cy="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4" name="直接连接符 210070"/>
            <p:cNvSpPr>
              <a:spLocks noChangeAspect="1"/>
            </p:cNvSpPr>
            <p:nvPr/>
          </p:nvSpPr>
          <p:spPr>
            <a:xfrm flipV="1">
              <a:off x="4125" y="1364"/>
              <a:ext cx="2" cy="229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0094" name="组合 210093"/>
          <p:cNvGrpSpPr>
            <a:grpSpLocks noChangeAspect="1"/>
          </p:cNvGrpSpPr>
          <p:nvPr/>
        </p:nvGrpSpPr>
        <p:grpSpPr>
          <a:xfrm>
            <a:off x="3951288" y="1995488"/>
            <a:ext cx="768350" cy="1092200"/>
            <a:chOff x="3147" y="1752"/>
            <a:chExt cx="269" cy="382"/>
          </a:xfrm>
        </p:grpSpPr>
        <p:sp>
          <p:nvSpPr>
            <p:cNvPr id="21546" name="直接连接符 210094"/>
            <p:cNvSpPr>
              <a:spLocks noChangeAspect="1"/>
            </p:cNvSpPr>
            <p:nvPr/>
          </p:nvSpPr>
          <p:spPr>
            <a:xfrm flipH="1">
              <a:off x="3364" y="2133"/>
              <a:ext cx="52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7" name="直接连接符 210095"/>
            <p:cNvSpPr>
              <a:spLocks noChangeAspect="1"/>
            </p:cNvSpPr>
            <p:nvPr/>
          </p:nvSpPr>
          <p:spPr>
            <a:xfrm flipH="1">
              <a:off x="3240" y="2133"/>
              <a:ext cx="83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8" name="直接连接符 210096"/>
            <p:cNvSpPr>
              <a:spLocks noChangeAspect="1"/>
            </p:cNvSpPr>
            <p:nvPr/>
          </p:nvSpPr>
          <p:spPr>
            <a:xfrm flipH="1">
              <a:off x="3147" y="2133"/>
              <a:ext cx="52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49" name="直接连接符 210097"/>
            <p:cNvSpPr>
              <a:spLocks noChangeAspect="1"/>
            </p:cNvSpPr>
            <p:nvPr/>
          </p:nvSpPr>
          <p:spPr>
            <a:xfrm flipH="1">
              <a:off x="3364" y="1752"/>
              <a:ext cx="52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50" name="直接连接符 210098"/>
            <p:cNvSpPr>
              <a:spLocks noChangeAspect="1"/>
            </p:cNvSpPr>
            <p:nvPr/>
          </p:nvSpPr>
          <p:spPr>
            <a:xfrm flipH="1">
              <a:off x="3240" y="1752"/>
              <a:ext cx="83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51" name="直接连接符 210099"/>
            <p:cNvSpPr>
              <a:spLocks noChangeAspect="1"/>
            </p:cNvSpPr>
            <p:nvPr/>
          </p:nvSpPr>
          <p:spPr>
            <a:xfrm flipH="1">
              <a:off x="3147" y="1752"/>
              <a:ext cx="52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0101" name="组合 210100"/>
          <p:cNvGrpSpPr/>
          <p:nvPr/>
        </p:nvGrpSpPr>
        <p:grpSpPr>
          <a:xfrm>
            <a:off x="3529013" y="1600200"/>
            <a:ext cx="1497012" cy="533400"/>
            <a:chOff x="2832" y="1344"/>
            <a:chExt cx="943" cy="336"/>
          </a:xfrm>
        </p:grpSpPr>
        <p:sp>
          <p:nvSpPr>
            <p:cNvPr id="21553" name="任意多边形 210101"/>
            <p:cNvSpPr>
              <a:spLocks noChangeAspect="1"/>
            </p:cNvSpPr>
            <p:nvPr/>
          </p:nvSpPr>
          <p:spPr>
            <a:xfrm>
              <a:off x="3551" y="1562"/>
              <a:ext cx="60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54" name="任意多边形 210102"/>
            <p:cNvSpPr>
              <a:spLocks noChangeAspect="1"/>
            </p:cNvSpPr>
            <p:nvPr/>
          </p:nvSpPr>
          <p:spPr>
            <a:xfrm>
              <a:off x="3067" y="1562"/>
              <a:ext cx="59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55" name="矩形 210103"/>
            <p:cNvSpPr/>
            <p:nvPr/>
          </p:nvSpPr>
          <p:spPr>
            <a:xfrm>
              <a:off x="3456" y="1344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3"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56" name="矩形 210104"/>
            <p:cNvSpPr/>
            <p:nvPr/>
          </p:nvSpPr>
          <p:spPr>
            <a:xfrm>
              <a:off x="2832" y="139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4"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0106" name="组合 210105"/>
          <p:cNvGrpSpPr/>
          <p:nvPr/>
        </p:nvGrpSpPr>
        <p:grpSpPr>
          <a:xfrm>
            <a:off x="1497316" y="1597660"/>
            <a:ext cx="914414" cy="1910715"/>
            <a:chOff x="1549" y="1344"/>
            <a:chExt cx="579" cy="1202"/>
          </a:xfrm>
        </p:grpSpPr>
        <p:sp>
          <p:nvSpPr>
            <p:cNvPr id="21558" name="任意多边形 210106"/>
            <p:cNvSpPr>
              <a:spLocks noChangeAspect="1"/>
            </p:cNvSpPr>
            <p:nvPr/>
          </p:nvSpPr>
          <p:spPr>
            <a:xfrm>
              <a:off x="1771" y="2248"/>
              <a:ext cx="59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59" name="任意多边形 210107"/>
            <p:cNvSpPr>
              <a:spLocks noChangeAspect="1"/>
            </p:cNvSpPr>
            <p:nvPr/>
          </p:nvSpPr>
          <p:spPr>
            <a:xfrm>
              <a:off x="1771" y="1562"/>
              <a:ext cx="59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4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4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60" name="矩形 210108"/>
            <p:cNvSpPr/>
            <p:nvPr/>
          </p:nvSpPr>
          <p:spPr>
            <a:xfrm>
              <a:off x="1586" y="2256"/>
              <a:ext cx="54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1'(2')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1561" name="矩形 210109"/>
            <p:cNvSpPr/>
            <p:nvPr/>
          </p:nvSpPr>
          <p:spPr>
            <a:xfrm>
              <a:off x="1549" y="1344"/>
              <a:ext cx="57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3'(4')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0111" name="组合 210110"/>
          <p:cNvGrpSpPr/>
          <p:nvPr/>
        </p:nvGrpSpPr>
        <p:grpSpPr>
          <a:xfrm>
            <a:off x="1371600" y="3084513"/>
            <a:ext cx="815975" cy="2252662"/>
            <a:chOff x="864" y="1943"/>
            <a:chExt cx="514" cy="1419"/>
          </a:xfrm>
        </p:grpSpPr>
        <p:sp>
          <p:nvSpPr>
            <p:cNvPr id="21563" name="直接连接符 210111"/>
            <p:cNvSpPr>
              <a:spLocks noChangeAspect="1"/>
            </p:cNvSpPr>
            <p:nvPr/>
          </p:nvSpPr>
          <p:spPr>
            <a:xfrm>
              <a:off x="1193" y="1943"/>
              <a:ext cx="1" cy="1137"/>
            </a:xfrm>
            <a:prstGeom prst="line">
              <a:avLst/>
            </a:prstGeom>
            <a:ln w="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64" name="矩形 210112"/>
            <p:cNvSpPr/>
            <p:nvPr/>
          </p:nvSpPr>
          <p:spPr>
            <a:xfrm>
              <a:off x="943" y="2352"/>
              <a:ext cx="43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(2)4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21565" name="组合 210113"/>
            <p:cNvGrpSpPr/>
            <p:nvPr/>
          </p:nvGrpSpPr>
          <p:grpSpPr>
            <a:xfrm>
              <a:off x="864" y="2565"/>
              <a:ext cx="498" cy="797"/>
              <a:chOff x="864" y="2565"/>
              <a:chExt cx="498" cy="797"/>
            </a:xfrm>
          </p:grpSpPr>
          <p:sp>
            <p:nvSpPr>
              <p:cNvPr id="21566" name="任意多边形 210114"/>
              <p:cNvSpPr>
                <a:spLocks noChangeAspect="1"/>
              </p:cNvSpPr>
              <p:nvPr/>
            </p:nvSpPr>
            <p:spPr>
              <a:xfrm>
                <a:off x="1162" y="2565"/>
                <a:ext cx="59" cy="62"/>
              </a:xfrm>
              <a:custGeom>
                <a:avLst/>
                <a:gdLst/>
                <a:ahLst/>
                <a:cxnLst/>
                <a:pathLst>
                  <a:path w="334" h="334">
                    <a:moveTo>
                      <a:pt x="334" y="167"/>
                    </a:moveTo>
                    <a:lnTo>
                      <a:pt x="284" y="48"/>
                    </a:lnTo>
                    <a:lnTo>
                      <a:pt x="167" y="0"/>
                    </a:lnTo>
                    <a:lnTo>
                      <a:pt x="49" y="48"/>
                    </a:lnTo>
                    <a:lnTo>
                      <a:pt x="0" y="167"/>
                    </a:lnTo>
                    <a:lnTo>
                      <a:pt x="49" y="285"/>
                    </a:lnTo>
                    <a:lnTo>
                      <a:pt x="167" y="334"/>
                    </a:lnTo>
                    <a:lnTo>
                      <a:pt x="284" y="285"/>
                    </a:lnTo>
                    <a:lnTo>
                      <a:pt x="334" y="167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67" name="任意多边形 210115"/>
              <p:cNvSpPr>
                <a:spLocks noChangeAspect="1"/>
              </p:cNvSpPr>
              <p:nvPr/>
            </p:nvSpPr>
            <p:spPr>
              <a:xfrm>
                <a:off x="1162" y="3050"/>
                <a:ext cx="59" cy="61"/>
              </a:xfrm>
              <a:custGeom>
                <a:avLst/>
                <a:gdLst/>
                <a:ahLst/>
                <a:cxnLst/>
                <a:pathLst>
                  <a:path w="334" h="335">
                    <a:moveTo>
                      <a:pt x="334" y="168"/>
                    </a:moveTo>
                    <a:lnTo>
                      <a:pt x="284" y="49"/>
                    </a:lnTo>
                    <a:lnTo>
                      <a:pt x="167" y="0"/>
                    </a:lnTo>
                    <a:lnTo>
                      <a:pt x="49" y="49"/>
                    </a:lnTo>
                    <a:lnTo>
                      <a:pt x="0" y="168"/>
                    </a:lnTo>
                    <a:lnTo>
                      <a:pt x="49" y="286"/>
                    </a:lnTo>
                    <a:lnTo>
                      <a:pt x="167" y="335"/>
                    </a:lnTo>
                    <a:lnTo>
                      <a:pt x="284" y="286"/>
                    </a:lnTo>
                    <a:lnTo>
                      <a:pt x="334" y="168"/>
                    </a:lnTo>
                  </a:path>
                </a:pathLst>
              </a:custGeom>
              <a:solidFill>
                <a:srgbClr val="FF9900"/>
              </a:solidFill>
              <a:ln w="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68" name="矩形 210116"/>
              <p:cNvSpPr/>
              <p:nvPr/>
            </p:nvSpPr>
            <p:spPr>
              <a:xfrm>
                <a:off x="864" y="3072"/>
                <a:ext cx="49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b="1" i="1">
                    <a:latin typeface="Times New Roman" panose="02020603050405020304" pitchFamily="18" charset="0"/>
                    <a:ea typeface="仿宋_GB2312" pitchFamily="49" charset="-122"/>
                  </a:rPr>
                  <a:t>(1)3</a:t>
                </a:r>
                <a:endParaRPr lang="en-US" altLang="zh-CN" b="1" i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</p:grpSp>
      <p:grpSp>
        <p:nvGrpSpPr>
          <p:cNvPr id="210118" name="组合 210117"/>
          <p:cNvGrpSpPr/>
          <p:nvPr/>
        </p:nvGrpSpPr>
        <p:grpSpPr>
          <a:xfrm>
            <a:off x="5534025" y="2781300"/>
            <a:ext cx="555625" cy="457200"/>
            <a:chOff x="3486" y="1752"/>
            <a:chExt cx="350" cy="288"/>
          </a:xfrm>
        </p:grpSpPr>
        <p:sp>
          <p:nvSpPr>
            <p:cNvPr id="21570" name="任意多边形 210118"/>
            <p:cNvSpPr>
              <a:spLocks noChangeAspect="1"/>
            </p:cNvSpPr>
            <p:nvPr/>
          </p:nvSpPr>
          <p:spPr>
            <a:xfrm>
              <a:off x="3486" y="1918"/>
              <a:ext cx="61" cy="60"/>
            </a:xfrm>
            <a:custGeom>
              <a:avLst/>
              <a:gdLst/>
              <a:ahLst/>
              <a:cxnLst/>
              <a:pathLst>
                <a:path w="334" h="333">
                  <a:moveTo>
                    <a:pt x="334" y="167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5"/>
                  </a:lnTo>
                  <a:lnTo>
                    <a:pt x="167" y="333"/>
                  </a:lnTo>
                  <a:lnTo>
                    <a:pt x="286" y="285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71" name="矩形 210119"/>
            <p:cNvSpPr/>
            <p:nvPr/>
          </p:nvSpPr>
          <p:spPr>
            <a:xfrm>
              <a:off x="3517" y="1752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5"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0121" name="组合 210120"/>
          <p:cNvGrpSpPr/>
          <p:nvPr/>
        </p:nvGrpSpPr>
        <p:grpSpPr>
          <a:xfrm>
            <a:off x="2233613" y="2667000"/>
            <a:ext cx="420687" cy="465138"/>
            <a:chOff x="2016" y="2016"/>
            <a:chExt cx="265" cy="293"/>
          </a:xfrm>
        </p:grpSpPr>
        <p:sp>
          <p:nvSpPr>
            <p:cNvPr id="21573" name="任意多边形 210121"/>
            <p:cNvSpPr>
              <a:spLocks noChangeAspect="1"/>
            </p:cNvSpPr>
            <p:nvPr/>
          </p:nvSpPr>
          <p:spPr>
            <a:xfrm>
              <a:off x="2084" y="2248"/>
              <a:ext cx="61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7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74" name="矩形 210122"/>
            <p:cNvSpPr/>
            <p:nvPr/>
          </p:nvSpPr>
          <p:spPr>
            <a:xfrm>
              <a:off x="2016" y="2016"/>
              <a:ext cx="2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5'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210124" name="组合 210123"/>
          <p:cNvGrpSpPr/>
          <p:nvPr/>
        </p:nvGrpSpPr>
        <p:grpSpPr>
          <a:xfrm>
            <a:off x="2310130" y="5613400"/>
            <a:ext cx="708025" cy="485775"/>
            <a:chOff x="2064" y="3872"/>
            <a:chExt cx="512" cy="306"/>
          </a:xfrm>
        </p:grpSpPr>
        <p:sp>
          <p:nvSpPr>
            <p:cNvPr id="21576" name="矩形 210124"/>
            <p:cNvSpPr/>
            <p:nvPr/>
          </p:nvSpPr>
          <p:spPr>
            <a:xfrm>
              <a:off x="2064" y="3888"/>
              <a:ext cx="34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(5)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1577" name="任意多边形 210125"/>
            <p:cNvSpPr>
              <a:spLocks noChangeAspect="1"/>
            </p:cNvSpPr>
            <p:nvPr/>
          </p:nvSpPr>
          <p:spPr>
            <a:xfrm>
              <a:off x="2080" y="3907"/>
              <a:ext cx="61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5" y="49"/>
                  </a:lnTo>
                  <a:lnTo>
                    <a:pt x="167" y="0"/>
                  </a:lnTo>
                  <a:lnTo>
                    <a:pt x="48" y="49"/>
                  </a:lnTo>
                  <a:lnTo>
                    <a:pt x="0" y="167"/>
                  </a:lnTo>
                  <a:lnTo>
                    <a:pt x="48" y="286"/>
                  </a:lnTo>
                  <a:lnTo>
                    <a:pt x="167" y="335"/>
                  </a:lnTo>
                  <a:lnTo>
                    <a:pt x="285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矩形 210124"/>
            <p:cNvSpPr/>
            <p:nvPr/>
          </p:nvSpPr>
          <p:spPr>
            <a:xfrm>
              <a:off x="2365" y="3872"/>
              <a:ext cx="21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仿宋_GB2312" pitchFamily="49" charset="-122"/>
                </a:rPr>
                <a:t>6</a:t>
              </a:r>
              <a:endParaRPr lang="en-US" altLang="zh-CN" b="1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10127" name="直接连接符 210126"/>
          <p:cNvSpPr>
            <a:spLocks noChangeAspect="1"/>
          </p:cNvSpPr>
          <p:nvPr/>
        </p:nvSpPr>
        <p:spPr>
          <a:xfrm>
            <a:off x="1893888" y="4121150"/>
            <a:ext cx="1587" cy="768350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128" name="直接连接符 210127"/>
          <p:cNvSpPr>
            <a:spLocks noChangeAspect="1"/>
          </p:cNvSpPr>
          <p:nvPr/>
        </p:nvSpPr>
        <p:spPr>
          <a:xfrm>
            <a:off x="3951288" y="3084513"/>
            <a:ext cx="768350" cy="1587"/>
          </a:xfrm>
          <a:prstGeom prst="line">
            <a:avLst/>
          </a:prstGeom>
          <a:ln w="57150" cap="flat" cmpd="sng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0129" name="组合 210128"/>
          <p:cNvGrpSpPr/>
          <p:nvPr/>
        </p:nvGrpSpPr>
        <p:grpSpPr>
          <a:xfrm>
            <a:off x="3452813" y="2992438"/>
            <a:ext cx="1447800" cy="512762"/>
            <a:chOff x="2784" y="2221"/>
            <a:chExt cx="912" cy="323"/>
          </a:xfrm>
        </p:grpSpPr>
        <p:sp>
          <p:nvSpPr>
            <p:cNvPr id="21581" name="任意多边形 210129"/>
            <p:cNvSpPr>
              <a:spLocks noChangeAspect="1"/>
            </p:cNvSpPr>
            <p:nvPr/>
          </p:nvSpPr>
          <p:spPr>
            <a:xfrm>
              <a:off x="3067" y="2248"/>
              <a:ext cx="59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82" name="任意多边形 210130"/>
            <p:cNvSpPr>
              <a:spLocks noChangeAspect="1"/>
            </p:cNvSpPr>
            <p:nvPr/>
          </p:nvSpPr>
          <p:spPr>
            <a:xfrm>
              <a:off x="3551" y="2248"/>
              <a:ext cx="60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7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7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7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83" name="矩形 210131"/>
            <p:cNvSpPr/>
            <p:nvPr/>
          </p:nvSpPr>
          <p:spPr>
            <a:xfrm>
              <a:off x="3377" y="2256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1"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84" name="矩形 210132"/>
            <p:cNvSpPr/>
            <p:nvPr/>
          </p:nvSpPr>
          <p:spPr>
            <a:xfrm>
              <a:off x="2784" y="2221"/>
              <a:ext cx="31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2"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0140" name="图片 210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63" y="2835275"/>
            <a:ext cx="2971800" cy="352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86" name="动作按钮: 自定义 210140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345488" y="6443663"/>
            <a:ext cx="827087" cy="422275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返回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587" name="动作按钮: 自定义 210141">
            <a:hlinkClick r:id="" action="ppaction://hlinkshowjump?jump=nextslide"/>
          </p:cNvPr>
          <p:cNvSpPr>
            <a:spLocks noChangeAspect="1"/>
          </p:cNvSpPr>
          <p:nvPr/>
        </p:nvSpPr>
        <p:spPr>
          <a:xfrm>
            <a:off x="7559675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下一题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588" name="动作按钮: 自定义 210142">
            <a:hlinkClick r:id="" action="ppaction://hlinkshowjump?jump=previousslide"/>
          </p:cNvPr>
          <p:cNvSpPr>
            <a:spLocks noChangeAspect="1"/>
          </p:cNvSpPr>
          <p:nvPr/>
        </p:nvSpPr>
        <p:spPr>
          <a:xfrm>
            <a:off x="6780213" y="6442075"/>
            <a:ext cx="803275" cy="420688"/>
          </a:xfrm>
          <a:prstGeom prst="actionButtonBlank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sz="1600" b="1" dirty="0">
                <a:latin typeface="Times New Roman" panose="02020603050405020304" pitchFamily="18" charset="0"/>
                <a:ea typeface="仿宋_GB2312" pitchFamily="49" charset="-122"/>
              </a:rPr>
              <a:t>上一题</a:t>
            </a:r>
            <a:endParaRPr lang="zh-CN" altLang="en-US" sz="16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589" name="文本框 210143"/>
          <p:cNvSpPr txBox="1"/>
          <p:nvPr/>
        </p:nvSpPr>
        <p:spPr>
          <a:xfrm>
            <a:off x="0" y="6237288"/>
            <a:ext cx="1979613" cy="571500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759CC3"/>
              </a:gs>
              <a:gs pos="100000">
                <a:srgbClr val="99CCFF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p>
            <a:pPr algn="ctr"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步骤与答案</a:t>
            </a:r>
            <a:endParaRPr lang="zh-CN" altLang="en-US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5513" y="1597025"/>
            <a:ext cx="3940174" cy="477838"/>
            <a:chOff x="2964" y="1678"/>
            <a:chExt cx="2482" cy="301"/>
          </a:xfrm>
        </p:grpSpPr>
        <p:sp>
          <p:nvSpPr>
            <p:cNvPr id="3" name="任意多边形 210101"/>
            <p:cNvSpPr>
              <a:spLocks noChangeAspect="1"/>
            </p:cNvSpPr>
            <p:nvPr/>
          </p:nvSpPr>
          <p:spPr>
            <a:xfrm>
              <a:off x="5068" y="1873"/>
              <a:ext cx="60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" name="任意多边形 210102"/>
            <p:cNvSpPr>
              <a:spLocks noChangeAspect="1"/>
            </p:cNvSpPr>
            <p:nvPr/>
          </p:nvSpPr>
          <p:spPr>
            <a:xfrm>
              <a:off x="3056" y="1900"/>
              <a:ext cx="59" cy="61"/>
            </a:xfrm>
            <a:custGeom>
              <a:avLst/>
              <a:gdLst/>
              <a:ahLst/>
              <a:cxnLst/>
              <a:pathLst>
                <a:path w="334" h="335">
                  <a:moveTo>
                    <a:pt x="334" y="168"/>
                  </a:moveTo>
                  <a:lnTo>
                    <a:pt x="286" y="49"/>
                  </a:lnTo>
                  <a:lnTo>
                    <a:pt x="167" y="0"/>
                  </a:lnTo>
                  <a:lnTo>
                    <a:pt x="49" y="49"/>
                  </a:lnTo>
                  <a:lnTo>
                    <a:pt x="0" y="168"/>
                  </a:lnTo>
                  <a:lnTo>
                    <a:pt x="49" y="286"/>
                  </a:lnTo>
                  <a:lnTo>
                    <a:pt x="167" y="335"/>
                  </a:lnTo>
                  <a:lnTo>
                    <a:pt x="286" y="286"/>
                  </a:lnTo>
                  <a:lnTo>
                    <a:pt x="334" y="168"/>
                  </a:lnTo>
                </a:path>
              </a:pathLst>
            </a:custGeom>
            <a:solidFill>
              <a:srgbClr val="FF9900"/>
            </a:solidFill>
            <a:ln w="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" name="矩形 210103"/>
            <p:cNvSpPr/>
            <p:nvPr/>
          </p:nvSpPr>
          <p:spPr>
            <a:xfrm>
              <a:off x="5128" y="1678"/>
              <a:ext cx="31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6"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210104"/>
            <p:cNvSpPr/>
            <p:nvPr/>
          </p:nvSpPr>
          <p:spPr>
            <a:xfrm>
              <a:off x="2964" y="1689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   6'</a:t>
              </a:r>
              <a:endPara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1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0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10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10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210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210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1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1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1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1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1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WPS 演示</Application>
  <PresentationFormat>在屏幕上显示</PresentationFormat>
  <Paragraphs>910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Times New Roman</vt:lpstr>
      <vt:lpstr>仿宋_GB2312</vt:lpstr>
      <vt:lpstr>仿宋</vt:lpstr>
      <vt:lpstr>微软雅黑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山东科技大学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</dc:title>
  <dc:creator>王农</dc:creator>
  <cp:lastModifiedBy>孙正凤</cp:lastModifiedBy>
  <cp:revision>406</cp:revision>
  <dcterms:created xsi:type="dcterms:W3CDTF">1997-12-31T18:34:15Z</dcterms:created>
  <dcterms:modified xsi:type="dcterms:W3CDTF">2019-10-11T03:11:39Z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